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256" r:id="rId2"/>
    <p:sldId id="271" r:id="rId3"/>
    <p:sldId id="272" r:id="rId4"/>
    <p:sldId id="269" r:id="rId5"/>
    <p:sldId id="273" r:id="rId6"/>
    <p:sldId id="264" r:id="rId7"/>
    <p:sldId id="282" r:id="rId8"/>
    <p:sldId id="274" r:id="rId9"/>
    <p:sldId id="284" r:id="rId10"/>
    <p:sldId id="283" r:id="rId11"/>
    <p:sldId id="285" r:id="rId12"/>
    <p:sldId id="261" r:id="rId13"/>
    <p:sldId id="277" r:id="rId14"/>
    <p:sldId id="278" r:id="rId15"/>
    <p:sldId id="281" r:id="rId16"/>
    <p:sldId id="287" r:id="rId17"/>
    <p:sldId id="288" r:id="rId18"/>
    <p:sldId id="276" r:id="rId19"/>
    <p:sldId id="265" r:id="rId20"/>
    <p:sldId id="270" r:id="rId21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674" y="-35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eg"/><Relationship Id="rId1" Type="http://schemas.openxmlformats.org/officeDocument/2006/relationships/image" Target="../media/image72.png"/><Relationship Id="rId5" Type="http://schemas.openxmlformats.org/officeDocument/2006/relationships/image" Target="../media/image76.jpg"/><Relationship Id="rId4" Type="http://schemas.openxmlformats.org/officeDocument/2006/relationships/image" Target="../media/image75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eg"/><Relationship Id="rId1" Type="http://schemas.openxmlformats.org/officeDocument/2006/relationships/image" Target="../media/image72.png"/><Relationship Id="rId5" Type="http://schemas.openxmlformats.org/officeDocument/2006/relationships/image" Target="../media/image76.jpg"/><Relationship Id="rId4" Type="http://schemas.openxmlformats.org/officeDocument/2006/relationships/image" Target="../media/image7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66479E-0272-4E25-9DB9-8600B63C5942}" type="doc">
      <dgm:prSet loTypeId="urn:microsoft.com/office/officeart/2005/8/layout/p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12A8822-2970-4E2E-8F9B-6632B660A93A}">
      <dgm:prSet phldrT="[Text]" custT="1"/>
      <dgm:spPr/>
      <dgm:t>
        <a:bodyPr/>
        <a:lstStyle/>
        <a:p>
          <a:r>
            <a:rPr lang="en-US" sz="1400" dirty="0" smtClean="0">
              <a:latin typeface="Calibri" panose="020F0502020204030204" pitchFamily="34" charset="0"/>
            </a:rPr>
            <a:t>SCT2001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SCT2007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SCT2016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SCT2301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SCT2508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SCT2514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SCT2518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SCT2932</a:t>
          </a:r>
        </a:p>
      </dgm:t>
    </dgm:pt>
    <dgm:pt modelId="{9C9F902E-F981-4DFC-8C8E-321AF680E614}" type="parTrans" cxnId="{094DD79E-5024-469E-966D-8C5DD7198C6C}">
      <dgm:prSet/>
      <dgm:spPr/>
      <dgm:t>
        <a:bodyPr/>
        <a:lstStyle/>
        <a:p>
          <a:endParaRPr lang="en-GB"/>
        </a:p>
      </dgm:t>
    </dgm:pt>
    <dgm:pt modelId="{B3D090A2-3A80-4B59-8B64-105D592ACF6E}" type="sibTrans" cxnId="{094DD79E-5024-469E-966D-8C5DD7198C6C}">
      <dgm:prSet/>
      <dgm:spPr/>
      <dgm:t>
        <a:bodyPr/>
        <a:lstStyle/>
        <a:p>
          <a:endParaRPr lang="en-GB"/>
        </a:p>
      </dgm:t>
    </dgm:pt>
    <dgm:pt modelId="{487F90FF-69AE-46AA-8B38-8685953FED8C}">
      <dgm:prSet phldrT="[Text]" custT="1"/>
      <dgm:spPr/>
      <dgm:t>
        <a:bodyPr/>
        <a:lstStyle/>
        <a:p>
          <a:r>
            <a:rPr lang="en-US" sz="1400" dirty="0" smtClean="0">
              <a:latin typeface="Calibri" panose="020F0502020204030204" pitchFamily="34" charset="0"/>
            </a:rPr>
            <a:t>SCT2001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SCT2016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SCT2508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SCT2514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SCT2518</a:t>
          </a:r>
          <a:endParaRPr lang="en-GB" sz="1400" dirty="0">
            <a:latin typeface="Calibri" panose="020F0502020204030204" pitchFamily="34" charset="0"/>
          </a:endParaRPr>
        </a:p>
      </dgm:t>
    </dgm:pt>
    <dgm:pt modelId="{3DDA7E7F-881D-4B44-9E69-99E22C1FDD97}" type="parTrans" cxnId="{371C8A7F-B879-4BA8-8B95-D294867151B2}">
      <dgm:prSet/>
      <dgm:spPr/>
      <dgm:t>
        <a:bodyPr/>
        <a:lstStyle/>
        <a:p>
          <a:endParaRPr lang="en-GB"/>
        </a:p>
      </dgm:t>
    </dgm:pt>
    <dgm:pt modelId="{621DEBD7-F442-4C90-973A-624FA0EF0746}" type="sibTrans" cxnId="{371C8A7F-B879-4BA8-8B95-D294867151B2}">
      <dgm:prSet/>
      <dgm:spPr/>
      <dgm:t>
        <a:bodyPr/>
        <a:lstStyle/>
        <a:p>
          <a:endParaRPr lang="en-GB"/>
        </a:p>
      </dgm:t>
    </dgm:pt>
    <dgm:pt modelId="{416B8E46-EFF1-4F8C-9459-06C23D9EC533}">
      <dgm:prSet phldrT="[Text]" custT="1"/>
      <dgm:spPr/>
      <dgm:t>
        <a:bodyPr/>
        <a:lstStyle/>
        <a:p>
          <a:r>
            <a:rPr lang="en-US" sz="1400" dirty="0" smtClean="0">
              <a:latin typeface="Calibri" panose="020F0502020204030204" pitchFamily="34" charset="0"/>
            </a:rPr>
            <a:t>SCT2301</a:t>
          </a:r>
        </a:p>
        <a:p>
          <a:endParaRPr lang="en-US" sz="1400" dirty="0" smtClean="0">
            <a:latin typeface="Calibri" panose="020F0502020204030204" pitchFamily="34" charset="0"/>
          </a:endParaRPr>
        </a:p>
        <a:p>
          <a:endParaRPr lang="en-US" sz="1400" dirty="0" smtClean="0">
            <a:latin typeface="Calibri" panose="020F0502020204030204" pitchFamily="34" charset="0"/>
          </a:endParaRPr>
        </a:p>
        <a:p>
          <a:endParaRPr lang="en-US" sz="1400" dirty="0" smtClean="0">
            <a:latin typeface="Calibri" panose="020F0502020204030204" pitchFamily="34" charset="0"/>
          </a:endParaRPr>
        </a:p>
        <a:p>
          <a:endParaRPr lang="en-US" sz="1400" dirty="0" smtClean="0">
            <a:latin typeface="Calibri" panose="020F0502020204030204" pitchFamily="34" charset="0"/>
          </a:endParaRPr>
        </a:p>
        <a:p>
          <a:endParaRPr lang="en-US" sz="1400" dirty="0" smtClean="0">
            <a:latin typeface="Calibri" panose="020F0502020204030204" pitchFamily="34" charset="0"/>
          </a:endParaRPr>
        </a:p>
        <a:p>
          <a:r>
            <a:rPr lang="en-US" sz="1400" dirty="0" smtClean="0">
              <a:latin typeface="Calibri" panose="020F0502020204030204" pitchFamily="34" charset="0"/>
            </a:rPr>
            <a:t>SCT2932</a:t>
          </a:r>
        </a:p>
      </dgm:t>
    </dgm:pt>
    <dgm:pt modelId="{52AB3C15-D3D8-4CE8-BDB5-25E964FBD91A}" type="parTrans" cxnId="{D0799E14-12EA-4709-8113-DAEC46586206}">
      <dgm:prSet/>
      <dgm:spPr/>
      <dgm:t>
        <a:bodyPr/>
        <a:lstStyle/>
        <a:p>
          <a:endParaRPr lang="en-GB"/>
        </a:p>
      </dgm:t>
    </dgm:pt>
    <dgm:pt modelId="{801F3099-D3B9-4F8B-B257-CE9950ED49F0}" type="sibTrans" cxnId="{D0799E14-12EA-4709-8113-DAEC46586206}">
      <dgm:prSet/>
      <dgm:spPr/>
      <dgm:t>
        <a:bodyPr/>
        <a:lstStyle/>
        <a:p>
          <a:endParaRPr lang="en-GB"/>
        </a:p>
      </dgm:t>
    </dgm:pt>
    <dgm:pt modelId="{CA05AC69-0391-43FF-BA57-187124516144}">
      <dgm:prSet custT="1"/>
      <dgm:spPr/>
      <dgm:t>
        <a:bodyPr/>
        <a:lstStyle/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SCT2007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SCT2010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SCT2024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SCT2026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SCT2027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SCT2110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SCT2167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SCT2168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SCT2180</a:t>
          </a:r>
        </a:p>
      </dgm:t>
    </dgm:pt>
    <dgm:pt modelId="{A1BE96BF-4B88-4403-865B-ED4ED6604F74}" type="parTrans" cxnId="{EDF90771-D041-41C2-BE4B-BF069319296A}">
      <dgm:prSet/>
      <dgm:spPr/>
      <dgm:t>
        <a:bodyPr/>
        <a:lstStyle/>
        <a:p>
          <a:endParaRPr lang="en-GB"/>
        </a:p>
      </dgm:t>
    </dgm:pt>
    <dgm:pt modelId="{6BC6B27C-2D11-4A28-A197-43DEEF8DD194}" type="sibTrans" cxnId="{EDF90771-D041-41C2-BE4B-BF069319296A}">
      <dgm:prSet/>
      <dgm:spPr/>
      <dgm:t>
        <a:bodyPr/>
        <a:lstStyle/>
        <a:p>
          <a:endParaRPr lang="en-GB"/>
        </a:p>
      </dgm:t>
    </dgm:pt>
    <dgm:pt modelId="{BEECA371-631B-4B3D-ADF2-EA246462D138}">
      <dgm:prSet custT="1"/>
      <dgm:spPr/>
      <dgm:t>
        <a:bodyPr/>
        <a:lstStyle/>
        <a:p>
          <a:r>
            <a:rPr lang="en-US" sz="1400" dirty="0" smtClean="0">
              <a:latin typeface="Calibri" panose="020F0502020204030204" pitchFamily="34" charset="0"/>
            </a:rPr>
            <a:t>SCT2024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SCT2026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SCT2027</a:t>
          </a:r>
          <a:endParaRPr lang="en-GB" sz="1400" dirty="0" smtClean="0">
            <a:latin typeface="Calibri" panose="020F0502020204030204" pitchFamily="34" charset="0"/>
          </a:endParaRPr>
        </a:p>
        <a:p>
          <a:r>
            <a:rPr lang="en-US" sz="1400" dirty="0" smtClean="0">
              <a:latin typeface="Calibri" panose="020F0502020204030204" pitchFamily="34" charset="0"/>
            </a:rPr>
            <a:t>SCT2110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SCT2167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SCT2168</a:t>
          </a:r>
        </a:p>
      </dgm:t>
    </dgm:pt>
    <dgm:pt modelId="{414118B8-581E-4DB1-80FA-25050016F2B7}" type="sibTrans" cxnId="{AEBE1DAC-2989-44F7-9D5F-C17602A63584}">
      <dgm:prSet/>
      <dgm:spPr/>
      <dgm:t>
        <a:bodyPr/>
        <a:lstStyle/>
        <a:p>
          <a:endParaRPr lang="en-GB"/>
        </a:p>
      </dgm:t>
    </dgm:pt>
    <dgm:pt modelId="{3FC16A64-6AE1-43BF-9B7C-21EB9AE09C5A}" type="parTrans" cxnId="{AEBE1DAC-2989-44F7-9D5F-C17602A63584}">
      <dgm:prSet/>
      <dgm:spPr/>
      <dgm:t>
        <a:bodyPr/>
        <a:lstStyle/>
        <a:p>
          <a:endParaRPr lang="en-GB"/>
        </a:p>
      </dgm:t>
    </dgm:pt>
    <dgm:pt modelId="{65ED74DE-A096-4325-966F-F14677F2E206}" type="pres">
      <dgm:prSet presAssocID="{0966479E-0272-4E25-9DB9-8600B63C594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1D85B04-6B78-4E64-8A52-E3631396673E}" type="pres">
      <dgm:prSet presAssocID="{0966479E-0272-4E25-9DB9-8600B63C5942}" presName="bkgdShp" presStyleLbl="alignAccFollowNode1" presStyleIdx="0" presStyleCnt="1" custScaleY="53087" custLinFactNeighborY="4938"/>
      <dgm:spPr/>
    </dgm:pt>
    <dgm:pt modelId="{8757AE67-3293-4A33-8B02-F0393F8FA133}" type="pres">
      <dgm:prSet presAssocID="{0966479E-0272-4E25-9DB9-8600B63C5942}" presName="linComp" presStyleCnt="0"/>
      <dgm:spPr/>
    </dgm:pt>
    <dgm:pt modelId="{C7790FC9-7D38-482F-9243-3046163FEECE}" type="pres">
      <dgm:prSet presAssocID="{E12A8822-2970-4E2E-8F9B-6632B660A93A}" presName="compNode" presStyleCnt="0"/>
      <dgm:spPr/>
    </dgm:pt>
    <dgm:pt modelId="{6D2EB2C5-E920-429E-BC90-76D57F95F85F}" type="pres">
      <dgm:prSet presAssocID="{E12A8822-2970-4E2E-8F9B-6632B660A93A}" presName="node" presStyleLbl="node1" presStyleIdx="0" presStyleCnt="5" custScaleY="78645" custLinFactNeighborY="-2510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B856404-7F83-4A8B-ABF3-DC51D990EF43}" type="pres">
      <dgm:prSet presAssocID="{E12A8822-2970-4E2E-8F9B-6632B660A93A}" presName="invisiNode" presStyleLbl="node1" presStyleIdx="0" presStyleCnt="5"/>
      <dgm:spPr/>
    </dgm:pt>
    <dgm:pt modelId="{1752A8B5-8761-46B0-ABE7-76BBBBB48EA6}" type="pres">
      <dgm:prSet presAssocID="{E12A8822-2970-4E2E-8F9B-6632B660A93A}" presName="imagNode" presStyleLbl="fgImgPlace1" presStyleIdx="0" presStyleCnt="5" custScaleX="76259" custScaleY="46126" custLinFactNeighborY="-852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</dgm:spPr>
      <dgm:t>
        <a:bodyPr/>
        <a:lstStyle/>
        <a:p>
          <a:endParaRPr lang="en-GB"/>
        </a:p>
      </dgm:t>
    </dgm:pt>
    <dgm:pt modelId="{D4BE6B56-8AD2-4DC6-A3E4-B323A98E9C07}" type="pres">
      <dgm:prSet presAssocID="{B3D090A2-3A80-4B59-8B64-105D592ACF6E}" presName="sibTrans" presStyleLbl="sibTrans2D1" presStyleIdx="0" presStyleCnt="0"/>
      <dgm:spPr/>
      <dgm:t>
        <a:bodyPr/>
        <a:lstStyle/>
        <a:p>
          <a:endParaRPr lang="en-GB"/>
        </a:p>
      </dgm:t>
    </dgm:pt>
    <dgm:pt modelId="{E409AC2C-2E17-460F-B8B1-36CB41860BBA}" type="pres">
      <dgm:prSet presAssocID="{487F90FF-69AE-46AA-8B38-8685953FED8C}" presName="compNode" presStyleCnt="0"/>
      <dgm:spPr/>
    </dgm:pt>
    <dgm:pt modelId="{AB99B7E3-CD5F-4C26-9CD9-C9B58B436235}" type="pres">
      <dgm:prSet presAssocID="{487F90FF-69AE-46AA-8B38-8685953FED8C}" presName="node" presStyleLbl="node1" presStyleIdx="1" presStyleCnt="5" custScaleY="78645" custLinFactNeighborY="-2510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841D64F-C8C2-46AE-918D-0D1B3FA08F5E}" type="pres">
      <dgm:prSet presAssocID="{487F90FF-69AE-46AA-8B38-8685953FED8C}" presName="invisiNode" presStyleLbl="node1" presStyleIdx="1" presStyleCnt="5"/>
      <dgm:spPr/>
    </dgm:pt>
    <dgm:pt modelId="{2C3B6441-0CAC-47B2-9178-EFD3A676C59A}" type="pres">
      <dgm:prSet presAssocID="{487F90FF-69AE-46AA-8B38-8685953FED8C}" presName="imagNode" presStyleLbl="fgImgPlace1" presStyleIdx="1" presStyleCnt="5" custScaleX="76259" custScaleY="46126" custLinFactNeighborY="-8529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en-GB"/>
        </a:p>
      </dgm:t>
    </dgm:pt>
    <dgm:pt modelId="{93B6D8B0-8485-4859-9150-9FC33FB377AA}" type="pres">
      <dgm:prSet presAssocID="{621DEBD7-F442-4C90-973A-624FA0EF0746}" presName="sibTrans" presStyleLbl="sibTrans2D1" presStyleIdx="0" presStyleCnt="0"/>
      <dgm:spPr/>
      <dgm:t>
        <a:bodyPr/>
        <a:lstStyle/>
        <a:p>
          <a:endParaRPr lang="en-GB"/>
        </a:p>
      </dgm:t>
    </dgm:pt>
    <dgm:pt modelId="{BD1D4966-456C-4BE7-95CE-C797EE117F3A}" type="pres">
      <dgm:prSet presAssocID="{416B8E46-EFF1-4F8C-9459-06C23D9EC533}" presName="compNode" presStyleCnt="0"/>
      <dgm:spPr/>
    </dgm:pt>
    <dgm:pt modelId="{4A458139-3435-4FBC-86C8-C42CEE68DA37}" type="pres">
      <dgm:prSet presAssocID="{416B8E46-EFF1-4F8C-9459-06C23D9EC533}" presName="node" presStyleLbl="node1" presStyleIdx="2" presStyleCnt="5" custScaleY="78645" custLinFactNeighborY="-2510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D5954E9-E430-4CDE-87C0-A8001BB4C4D0}" type="pres">
      <dgm:prSet presAssocID="{416B8E46-EFF1-4F8C-9459-06C23D9EC533}" presName="invisiNode" presStyleLbl="node1" presStyleIdx="2" presStyleCnt="5"/>
      <dgm:spPr/>
    </dgm:pt>
    <dgm:pt modelId="{9D85F95A-3E8B-4C49-A2C8-11CB03321303}" type="pres">
      <dgm:prSet presAssocID="{416B8E46-EFF1-4F8C-9459-06C23D9EC533}" presName="imagNode" presStyleLbl="fgImgPlace1" presStyleIdx="2" presStyleCnt="5" custScaleX="76259" custScaleY="46126" custLinFactNeighborY="-852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  <dgm:t>
        <a:bodyPr/>
        <a:lstStyle/>
        <a:p>
          <a:endParaRPr lang="en-GB"/>
        </a:p>
      </dgm:t>
    </dgm:pt>
    <dgm:pt modelId="{62602F1C-0DBB-4DAE-94DB-02F8EDE0E99C}" type="pres">
      <dgm:prSet presAssocID="{801F3099-D3B9-4F8B-B257-CE9950ED49F0}" presName="sibTrans" presStyleLbl="sibTrans2D1" presStyleIdx="0" presStyleCnt="0"/>
      <dgm:spPr/>
      <dgm:t>
        <a:bodyPr/>
        <a:lstStyle/>
        <a:p>
          <a:endParaRPr lang="en-GB"/>
        </a:p>
      </dgm:t>
    </dgm:pt>
    <dgm:pt modelId="{084DDACC-2EB7-4795-BA83-BC03088A70B5}" type="pres">
      <dgm:prSet presAssocID="{CA05AC69-0391-43FF-BA57-187124516144}" presName="compNode" presStyleCnt="0"/>
      <dgm:spPr/>
    </dgm:pt>
    <dgm:pt modelId="{F0DF577F-49F0-4906-8999-08037888F19A}" type="pres">
      <dgm:prSet presAssocID="{CA05AC69-0391-43FF-BA57-187124516144}" presName="node" presStyleLbl="node1" presStyleIdx="3" presStyleCnt="5" custScaleY="78645" custLinFactNeighborY="-2510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2DAE9C3-EA7F-46BE-87DE-0CB9AA15FD1C}" type="pres">
      <dgm:prSet presAssocID="{CA05AC69-0391-43FF-BA57-187124516144}" presName="invisiNode" presStyleLbl="node1" presStyleIdx="3" presStyleCnt="5"/>
      <dgm:spPr/>
    </dgm:pt>
    <dgm:pt modelId="{0177112C-475B-486A-A1A2-9A62B5D6637C}" type="pres">
      <dgm:prSet presAssocID="{CA05AC69-0391-43FF-BA57-187124516144}" presName="imagNode" presStyleLbl="fgImgPlace1" presStyleIdx="3" presStyleCnt="5" custScaleX="76259" custScaleY="46126" custLinFactNeighborY="-8529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</dgm:pt>
    <dgm:pt modelId="{65914AA9-29A5-41DE-BFB7-E7EE0916C15B}" type="pres">
      <dgm:prSet presAssocID="{6BC6B27C-2D11-4A28-A197-43DEEF8DD194}" presName="sibTrans" presStyleLbl="sibTrans2D1" presStyleIdx="0" presStyleCnt="0"/>
      <dgm:spPr/>
      <dgm:t>
        <a:bodyPr/>
        <a:lstStyle/>
        <a:p>
          <a:endParaRPr lang="en-GB"/>
        </a:p>
      </dgm:t>
    </dgm:pt>
    <dgm:pt modelId="{876F83F3-1176-4096-9B23-FE0514818145}" type="pres">
      <dgm:prSet presAssocID="{BEECA371-631B-4B3D-ADF2-EA246462D138}" presName="compNode" presStyleCnt="0"/>
      <dgm:spPr/>
    </dgm:pt>
    <dgm:pt modelId="{04D80EF8-3E65-4A56-A345-A7309459E64E}" type="pres">
      <dgm:prSet presAssocID="{BEECA371-631B-4B3D-ADF2-EA246462D138}" presName="node" presStyleLbl="node1" presStyleIdx="4" presStyleCnt="5" custScaleY="78612" custLinFactNeighborY="-2513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F9BDA6-014A-4EC2-8FC7-092985208110}" type="pres">
      <dgm:prSet presAssocID="{BEECA371-631B-4B3D-ADF2-EA246462D138}" presName="invisiNode" presStyleLbl="node1" presStyleIdx="4" presStyleCnt="5"/>
      <dgm:spPr/>
    </dgm:pt>
    <dgm:pt modelId="{7BAC8A59-2D67-4955-AAF7-263629A00E67}" type="pres">
      <dgm:prSet presAssocID="{BEECA371-631B-4B3D-ADF2-EA246462D138}" presName="imagNode" presStyleLbl="fgImgPlace1" presStyleIdx="4" presStyleCnt="5" custScaleX="76259" custScaleY="46126" custLinFactNeighborY="-8529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en-GB"/>
        </a:p>
      </dgm:t>
    </dgm:pt>
  </dgm:ptLst>
  <dgm:cxnLst>
    <dgm:cxn modelId="{094DD79E-5024-469E-966D-8C5DD7198C6C}" srcId="{0966479E-0272-4E25-9DB9-8600B63C5942}" destId="{E12A8822-2970-4E2E-8F9B-6632B660A93A}" srcOrd="0" destOrd="0" parTransId="{9C9F902E-F981-4DFC-8C8E-321AF680E614}" sibTransId="{B3D090A2-3A80-4B59-8B64-105D592ACF6E}"/>
    <dgm:cxn modelId="{0C9AA119-D9A0-4DDE-9F19-E3B04DE29520}" type="presOf" srcId="{6BC6B27C-2D11-4A28-A197-43DEEF8DD194}" destId="{65914AA9-29A5-41DE-BFB7-E7EE0916C15B}" srcOrd="0" destOrd="0" presId="urn:microsoft.com/office/officeart/2005/8/layout/pList2"/>
    <dgm:cxn modelId="{54096EDD-6569-4C6F-9BDC-E76592959579}" type="presOf" srcId="{621DEBD7-F442-4C90-973A-624FA0EF0746}" destId="{93B6D8B0-8485-4859-9150-9FC33FB377AA}" srcOrd="0" destOrd="0" presId="urn:microsoft.com/office/officeart/2005/8/layout/pList2"/>
    <dgm:cxn modelId="{62E23B5E-28E8-4EED-8895-31FF9F00E3C5}" type="presOf" srcId="{416B8E46-EFF1-4F8C-9459-06C23D9EC533}" destId="{4A458139-3435-4FBC-86C8-C42CEE68DA37}" srcOrd="0" destOrd="0" presId="urn:microsoft.com/office/officeart/2005/8/layout/pList2"/>
    <dgm:cxn modelId="{C77A0C18-138E-4C15-A958-E7162AD80C37}" type="presOf" srcId="{E12A8822-2970-4E2E-8F9B-6632B660A93A}" destId="{6D2EB2C5-E920-429E-BC90-76D57F95F85F}" srcOrd="0" destOrd="0" presId="urn:microsoft.com/office/officeart/2005/8/layout/pList2"/>
    <dgm:cxn modelId="{09ABAC31-A88F-4781-B5BC-39FF3B491D0E}" type="presOf" srcId="{801F3099-D3B9-4F8B-B257-CE9950ED49F0}" destId="{62602F1C-0DBB-4DAE-94DB-02F8EDE0E99C}" srcOrd="0" destOrd="0" presId="urn:microsoft.com/office/officeart/2005/8/layout/pList2"/>
    <dgm:cxn modelId="{EDF90771-D041-41C2-BE4B-BF069319296A}" srcId="{0966479E-0272-4E25-9DB9-8600B63C5942}" destId="{CA05AC69-0391-43FF-BA57-187124516144}" srcOrd="3" destOrd="0" parTransId="{A1BE96BF-4B88-4403-865B-ED4ED6604F74}" sibTransId="{6BC6B27C-2D11-4A28-A197-43DEEF8DD194}"/>
    <dgm:cxn modelId="{CE49FB9E-32FE-414D-80D5-3782EDBB755C}" type="presOf" srcId="{CA05AC69-0391-43FF-BA57-187124516144}" destId="{F0DF577F-49F0-4906-8999-08037888F19A}" srcOrd="0" destOrd="0" presId="urn:microsoft.com/office/officeart/2005/8/layout/pList2"/>
    <dgm:cxn modelId="{4168D3CB-3692-4256-930C-A9E29FCF6C1D}" type="presOf" srcId="{B3D090A2-3A80-4B59-8B64-105D592ACF6E}" destId="{D4BE6B56-8AD2-4DC6-A3E4-B323A98E9C07}" srcOrd="0" destOrd="0" presId="urn:microsoft.com/office/officeart/2005/8/layout/pList2"/>
    <dgm:cxn modelId="{FF91A864-56C3-4682-A01B-23B90984AC1B}" type="presOf" srcId="{487F90FF-69AE-46AA-8B38-8685953FED8C}" destId="{AB99B7E3-CD5F-4C26-9CD9-C9B58B436235}" srcOrd="0" destOrd="0" presId="urn:microsoft.com/office/officeart/2005/8/layout/pList2"/>
    <dgm:cxn modelId="{99AB27D7-64D9-4718-A21A-D98795205B01}" type="presOf" srcId="{BEECA371-631B-4B3D-ADF2-EA246462D138}" destId="{04D80EF8-3E65-4A56-A345-A7309459E64E}" srcOrd="0" destOrd="0" presId="urn:microsoft.com/office/officeart/2005/8/layout/pList2"/>
    <dgm:cxn modelId="{D0799E14-12EA-4709-8113-DAEC46586206}" srcId="{0966479E-0272-4E25-9DB9-8600B63C5942}" destId="{416B8E46-EFF1-4F8C-9459-06C23D9EC533}" srcOrd="2" destOrd="0" parTransId="{52AB3C15-D3D8-4CE8-BDB5-25E964FBD91A}" sibTransId="{801F3099-D3B9-4F8B-B257-CE9950ED49F0}"/>
    <dgm:cxn modelId="{D5904B9A-600F-40F8-A670-358B474F4A29}" type="presOf" srcId="{0966479E-0272-4E25-9DB9-8600B63C5942}" destId="{65ED74DE-A096-4325-966F-F14677F2E206}" srcOrd="0" destOrd="0" presId="urn:microsoft.com/office/officeart/2005/8/layout/pList2"/>
    <dgm:cxn modelId="{371C8A7F-B879-4BA8-8B95-D294867151B2}" srcId="{0966479E-0272-4E25-9DB9-8600B63C5942}" destId="{487F90FF-69AE-46AA-8B38-8685953FED8C}" srcOrd="1" destOrd="0" parTransId="{3DDA7E7F-881D-4B44-9E69-99E22C1FDD97}" sibTransId="{621DEBD7-F442-4C90-973A-624FA0EF0746}"/>
    <dgm:cxn modelId="{AEBE1DAC-2989-44F7-9D5F-C17602A63584}" srcId="{0966479E-0272-4E25-9DB9-8600B63C5942}" destId="{BEECA371-631B-4B3D-ADF2-EA246462D138}" srcOrd="4" destOrd="0" parTransId="{3FC16A64-6AE1-43BF-9B7C-21EB9AE09C5A}" sibTransId="{414118B8-581E-4DB1-80FA-25050016F2B7}"/>
    <dgm:cxn modelId="{5E402DB2-BD27-47A2-BC9B-B152452DEE2C}" type="presParOf" srcId="{65ED74DE-A096-4325-966F-F14677F2E206}" destId="{C1D85B04-6B78-4E64-8A52-E3631396673E}" srcOrd="0" destOrd="0" presId="urn:microsoft.com/office/officeart/2005/8/layout/pList2"/>
    <dgm:cxn modelId="{3D531D76-7DA4-424E-BADF-7120E45D1C3A}" type="presParOf" srcId="{65ED74DE-A096-4325-966F-F14677F2E206}" destId="{8757AE67-3293-4A33-8B02-F0393F8FA133}" srcOrd="1" destOrd="0" presId="urn:microsoft.com/office/officeart/2005/8/layout/pList2"/>
    <dgm:cxn modelId="{91BABD73-1C73-4437-BD63-77DE28E9E443}" type="presParOf" srcId="{8757AE67-3293-4A33-8B02-F0393F8FA133}" destId="{C7790FC9-7D38-482F-9243-3046163FEECE}" srcOrd="0" destOrd="0" presId="urn:microsoft.com/office/officeart/2005/8/layout/pList2"/>
    <dgm:cxn modelId="{47A610AE-8CC3-49DF-9F81-2EEE61A9729C}" type="presParOf" srcId="{C7790FC9-7D38-482F-9243-3046163FEECE}" destId="{6D2EB2C5-E920-429E-BC90-76D57F95F85F}" srcOrd="0" destOrd="0" presId="urn:microsoft.com/office/officeart/2005/8/layout/pList2"/>
    <dgm:cxn modelId="{BEF812AA-ECCD-43F1-9E15-BD0CB2E33BFB}" type="presParOf" srcId="{C7790FC9-7D38-482F-9243-3046163FEECE}" destId="{BB856404-7F83-4A8B-ABF3-DC51D990EF43}" srcOrd="1" destOrd="0" presId="urn:microsoft.com/office/officeart/2005/8/layout/pList2"/>
    <dgm:cxn modelId="{307B74F0-ABA5-45B0-A355-63302796AB9A}" type="presParOf" srcId="{C7790FC9-7D38-482F-9243-3046163FEECE}" destId="{1752A8B5-8761-46B0-ABE7-76BBBBB48EA6}" srcOrd="2" destOrd="0" presId="urn:microsoft.com/office/officeart/2005/8/layout/pList2"/>
    <dgm:cxn modelId="{F971EF98-A4F7-4F3B-8797-B138A3264058}" type="presParOf" srcId="{8757AE67-3293-4A33-8B02-F0393F8FA133}" destId="{D4BE6B56-8AD2-4DC6-A3E4-B323A98E9C07}" srcOrd="1" destOrd="0" presId="urn:microsoft.com/office/officeart/2005/8/layout/pList2"/>
    <dgm:cxn modelId="{BE2F7690-73DE-4ADD-BB5B-B0BA0D1724E8}" type="presParOf" srcId="{8757AE67-3293-4A33-8B02-F0393F8FA133}" destId="{E409AC2C-2E17-460F-B8B1-36CB41860BBA}" srcOrd="2" destOrd="0" presId="urn:microsoft.com/office/officeart/2005/8/layout/pList2"/>
    <dgm:cxn modelId="{840FD294-6E49-426E-8103-E4886A59E099}" type="presParOf" srcId="{E409AC2C-2E17-460F-B8B1-36CB41860BBA}" destId="{AB99B7E3-CD5F-4C26-9CD9-C9B58B436235}" srcOrd="0" destOrd="0" presId="urn:microsoft.com/office/officeart/2005/8/layout/pList2"/>
    <dgm:cxn modelId="{6814A231-25C0-419F-AC97-8845EFA174B6}" type="presParOf" srcId="{E409AC2C-2E17-460F-B8B1-36CB41860BBA}" destId="{9841D64F-C8C2-46AE-918D-0D1B3FA08F5E}" srcOrd="1" destOrd="0" presId="urn:microsoft.com/office/officeart/2005/8/layout/pList2"/>
    <dgm:cxn modelId="{9CE88EEF-A764-4941-B281-F2C7122A9E43}" type="presParOf" srcId="{E409AC2C-2E17-460F-B8B1-36CB41860BBA}" destId="{2C3B6441-0CAC-47B2-9178-EFD3A676C59A}" srcOrd="2" destOrd="0" presId="urn:microsoft.com/office/officeart/2005/8/layout/pList2"/>
    <dgm:cxn modelId="{C2F8C4F7-4224-4A95-B31B-65AF3DCF7E41}" type="presParOf" srcId="{8757AE67-3293-4A33-8B02-F0393F8FA133}" destId="{93B6D8B0-8485-4859-9150-9FC33FB377AA}" srcOrd="3" destOrd="0" presId="urn:microsoft.com/office/officeart/2005/8/layout/pList2"/>
    <dgm:cxn modelId="{461C2293-9F60-4F82-AEBF-4344D0AB2A16}" type="presParOf" srcId="{8757AE67-3293-4A33-8B02-F0393F8FA133}" destId="{BD1D4966-456C-4BE7-95CE-C797EE117F3A}" srcOrd="4" destOrd="0" presId="urn:microsoft.com/office/officeart/2005/8/layout/pList2"/>
    <dgm:cxn modelId="{26285C2F-D714-41A9-A162-1BFA931E595E}" type="presParOf" srcId="{BD1D4966-456C-4BE7-95CE-C797EE117F3A}" destId="{4A458139-3435-4FBC-86C8-C42CEE68DA37}" srcOrd="0" destOrd="0" presId="urn:microsoft.com/office/officeart/2005/8/layout/pList2"/>
    <dgm:cxn modelId="{DB0AB80F-AFBF-49E7-A952-D08CD2357EF2}" type="presParOf" srcId="{BD1D4966-456C-4BE7-95CE-C797EE117F3A}" destId="{BD5954E9-E430-4CDE-87C0-A8001BB4C4D0}" srcOrd="1" destOrd="0" presId="urn:microsoft.com/office/officeart/2005/8/layout/pList2"/>
    <dgm:cxn modelId="{15C2E32E-6CB1-4A3E-B651-E0D400FD8ABD}" type="presParOf" srcId="{BD1D4966-456C-4BE7-95CE-C797EE117F3A}" destId="{9D85F95A-3E8B-4C49-A2C8-11CB03321303}" srcOrd="2" destOrd="0" presId="urn:microsoft.com/office/officeart/2005/8/layout/pList2"/>
    <dgm:cxn modelId="{7032507D-2FA5-4E95-8CEA-17C7C0CBF0FD}" type="presParOf" srcId="{8757AE67-3293-4A33-8B02-F0393F8FA133}" destId="{62602F1C-0DBB-4DAE-94DB-02F8EDE0E99C}" srcOrd="5" destOrd="0" presId="urn:microsoft.com/office/officeart/2005/8/layout/pList2"/>
    <dgm:cxn modelId="{C32A4833-9CE2-45B3-86D4-90AB23514D37}" type="presParOf" srcId="{8757AE67-3293-4A33-8B02-F0393F8FA133}" destId="{084DDACC-2EB7-4795-BA83-BC03088A70B5}" srcOrd="6" destOrd="0" presId="urn:microsoft.com/office/officeart/2005/8/layout/pList2"/>
    <dgm:cxn modelId="{DDC4783A-C8F2-44D9-A743-8C665F5ED912}" type="presParOf" srcId="{084DDACC-2EB7-4795-BA83-BC03088A70B5}" destId="{F0DF577F-49F0-4906-8999-08037888F19A}" srcOrd="0" destOrd="0" presId="urn:microsoft.com/office/officeart/2005/8/layout/pList2"/>
    <dgm:cxn modelId="{252872EF-1C4A-4596-AC97-584C7F1B1B33}" type="presParOf" srcId="{084DDACC-2EB7-4795-BA83-BC03088A70B5}" destId="{72DAE9C3-EA7F-46BE-87DE-0CB9AA15FD1C}" srcOrd="1" destOrd="0" presId="urn:microsoft.com/office/officeart/2005/8/layout/pList2"/>
    <dgm:cxn modelId="{85F54AAC-4667-4889-9F4A-3538043E5D1C}" type="presParOf" srcId="{084DDACC-2EB7-4795-BA83-BC03088A70B5}" destId="{0177112C-475B-486A-A1A2-9A62B5D6637C}" srcOrd="2" destOrd="0" presId="urn:microsoft.com/office/officeart/2005/8/layout/pList2"/>
    <dgm:cxn modelId="{C1936E2F-2F59-4635-A45D-D79B3B7FD139}" type="presParOf" srcId="{8757AE67-3293-4A33-8B02-F0393F8FA133}" destId="{65914AA9-29A5-41DE-BFB7-E7EE0916C15B}" srcOrd="7" destOrd="0" presId="urn:microsoft.com/office/officeart/2005/8/layout/pList2"/>
    <dgm:cxn modelId="{1CAFF91D-5902-4D67-AE39-34411F9536D3}" type="presParOf" srcId="{8757AE67-3293-4A33-8B02-F0393F8FA133}" destId="{876F83F3-1176-4096-9B23-FE0514818145}" srcOrd="8" destOrd="0" presId="urn:microsoft.com/office/officeart/2005/8/layout/pList2"/>
    <dgm:cxn modelId="{D3A93567-A157-4BB0-B3E8-3C0CF4B9DF92}" type="presParOf" srcId="{876F83F3-1176-4096-9B23-FE0514818145}" destId="{04D80EF8-3E65-4A56-A345-A7309459E64E}" srcOrd="0" destOrd="0" presId="urn:microsoft.com/office/officeart/2005/8/layout/pList2"/>
    <dgm:cxn modelId="{C4C597ED-B04E-415A-8CDC-16A0B8DABDC4}" type="presParOf" srcId="{876F83F3-1176-4096-9B23-FE0514818145}" destId="{FBF9BDA6-014A-4EC2-8FC7-092985208110}" srcOrd="1" destOrd="0" presId="urn:microsoft.com/office/officeart/2005/8/layout/pList2"/>
    <dgm:cxn modelId="{5B7CE5EB-86A4-4AAE-911F-057DEA3A6EC7}" type="presParOf" srcId="{876F83F3-1176-4096-9B23-FE0514818145}" destId="{7BAC8A59-2D67-4955-AAF7-263629A00E6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85B04-6B78-4E64-8A52-E3631396673E}">
      <dsp:nvSpPr>
        <dsp:cNvPr id="0" name=""/>
        <dsp:cNvSpPr/>
      </dsp:nvSpPr>
      <dsp:spPr>
        <a:xfrm>
          <a:off x="0" y="876282"/>
          <a:ext cx="8686800" cy="163831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52A8B5-8761-46B0-ABE7-76BBBBB48EA6}">
      <dsp:nvSpPr>
        <dsp:cNvPr id="0" name=""/>
        <dsp:cNvSpPr/>
      </dsp:nvSpPr>
      <dsp:spPr>
        <a:xfrm>
          <a:off x="442771" y="1029451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D2EB2C5-E920-429E-BC90-76D57F95F85F}">
      <dsp:nvSpPr>
        <dsp:cNvPr id="0" name=""/>
        <dsp:cNvSpPr/>
      </dsp:nvSpPr>
      <dsp:spPr>
        <a:xfrm rot="10800000">
          <a:off x="263394" y="2743168"/>
          <a:ext cx="1511112" cy="296641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SCT2007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SCT2016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SCT2301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SCT2508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SCT2514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SCT2518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SCT2932</a:t>
          </a:r>
        </a:p>
      </dsp:txBody>
      <dsp:txXfrm rot="10800000">
        <a:off x="309866" y="2743168"/>
        <a:ext cx="1418168" cy="2919938"/>
      </dsp:txXfrm>
    </dsp:sp>
    <dsp:sp modelId="{2C3B6441-0CAC-47B2-9178-EFD3A676C59A}">
      <dsp:nvSpPr>
        <dsp:cNvPr id="0" name=""/>
        <dsp:cNvSpPr/>
      </dsp:nvSpPr>
      <dsp:spPr>
        <a:xfrm>
          <a:off x="2104995" y="1029451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B99B7E3-CD5F-4C26-9CD9-C9B58B436235}">
      <dsp:nvSpPr>
        <dsp:cNvPr id="0" name=""/>
        <dsp:cNvSpPr/>
      </dsp:nvSpPr>
      <dsp:spPr>
        <a:xfrm rot="10800000">
          <a:off x="1925619" y="2743243"/>
          <a:ext cx="1511112" cy="296641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SCT2016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SCT2508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SCT2514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SCT2518</a:t>
          </a:r>
          <a:endParaRPr lang="en-GB" sz="1400" kern="1200" dirty="0">
            <a:latin typeface="Calibri" panose="020F0502020204030204" pitchFamily="34" charset="0"/>
          </a:endParaRPr>
        </a:p>
      </dsp:txBody>
      <dsp:txXfrm rot="10800000">
        <a:off x="1972091" y="2743243"/>
        <a:ext cx="1418168" cy="2919938"/>
      </dsp:txXfrm>
    </dsp:sp>
    <dsp:sp modelId="{9D85F95A-3E8B-4C49-A2C8-11CB03321303}">
      <dsp:nvSpPr>
        <dsp:cNvPr id="0" name=""/>
        <dsp:cNvSpPr/>
      </dsp:nvSpPr>
      <dsp:spPr>
        <a:xfrm>
          <a:off x="3767220" y="1029451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A458139-3435-4FBC-86C8-C42CEE68DA37}">
      <dsp:nvSpPr>
        <dsp:cNvPr id="0" name=""/>
        <dsp:cNvSpPr/>
      </dsp:nvSpPr>
      <dsp:spPr>
        <a:xfrm rot="10800000">
          <a:off x="3587843" y="2743243"/>
          <a:ext cx="1511112" cy="296641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SCT2301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SCT2932</a:t>
          </a:r>
        </a:p>
      </dsp:txBody>
      <dsp:txXfrm rot="10800000">
        <a:off x="3634315" y="2743243"/>
        <a:ext cx="1418168" cy="2919938"/>
      </dsp:txXfrm>
    </dsp:sp>
    <dsp:sp modelId="{0177112C-475B-486A-A1A2-9A62B5D6637C}">
      <dsp:nvSpPr>
        <dsp:cNvPr id="0" name=""/>
        <dsp:cNvSpPr/>
      </dsp:nvSpPr>
      <dsp:spPr>
        <a:xfrm>
          <a:off x="5429444" y="1029451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0DF577F-49F0-4906-8999-08037888F19A}">
      <dsp:nvSpPr>
        <dsp:cNvPr id="0" name=""/>
        <dsp:cNvSpPr/>
      </dsp:nvSpPr>
      <dsp:spPr>
        <a:xfrm rot="10800000">
          <a:off x="5250067" y="2743206"/>
          <a:ext cx="1511112" cy="296641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SCT2007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SCT2010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SCT2024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SCT2026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SCT2027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SCT2110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SCT2167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SCT2168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SCT2180</a:t>
          </a:r>
        </a:p>
      </dsp:txBody>
      <dsp:txXfrm rot="10800000">
        <a:off x="5296539" y="2743206"/>
        <a:ext cx="1418168" cy="2919938"/>
      </dsp:txXfrm>
    </dsp:sp>
    <dsp:sp modelId="{7BAC8A59-2D67-4955-AAF7-263629A00E67}">
      <dsp:nvSpPr>
        <dsp:cNvPr id="0" name=""/>
        <dsp:cNvSpPr/>
      </dsp:nvSpPr>
      <dsp:spPr>
        <a:xfrm>
          <a:off x="7091668" y="1029762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4D80EF8-3E65-4A56-A345-A7309459E64E}">
      <dsp:nvSpPr>
        <dsp:cNvPr id="0" name=""/>
        <dsp:cNvSpPr/>
      </dsp:nvSpPr>
      <dsp:spPr>
        <a:xfrm rot="10800000">
          <a:off x="6912292" y="2743234"/>
          <a:ext cx="1511112" cy="2965166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SCT2027</a:t>
          </a:r>
          <a:endParaRPr lang="en-GB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SCT2110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SCT2167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SCT2168</a:t>
          </a:r>
        </a:p>
      </dsp:txBody>
      <dsp:txXfrm rot="10800000">
        <a:off x="6958764" y="2743234"/>
        <a:ext cx="1418168" cy="29186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2D902-70B9-4694-BCFC-3EDD36DFE8F5}" type="datetimeFigureOut">
              <a:rPr lang="en-GB" smtClean="0"/>
              <a:t>29/01/2015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9BC62-56E3-42F9-8842-248C0E9C9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391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9BC62-56E3-42F9-8842-248C0E9C9CB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0240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" y="228601"/>
            <a:ext cx="84201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" y="4800600"/>
            <a:ext cx="74295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751218" y="4846320"/>
            <a:ext cx="154782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751218" y="0"/>
            <a:ext cx="154782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1447801"/>
            <a:ext cx="84201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228601"/>
            <a:ext cx="84201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66570" y="1574800"/>
            <a:ext cx="356616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14340" y="1574800"/>
            <a:ext cx="356616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63268" y="1572768"/>
            <a:ext cx="356616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63268" y="2259366"/>
            <a:ext cx="356616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17642" y="1572768"/>
            <a:ext cx="356616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17642" y="2259366"/>
            <a:ext cx="356616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1600200"/>
            <a:ext cx="5537729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600200"/>
            <a:ext cx="3259006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751218" y="4846320"/>
            <a:ext cx="154782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750950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5715000"/>
            <a:ext cx="883285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95300" y="4953000"/>
            <a:ext cx="883285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751218" y="0"/>
            <a:ext cx="154782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152718"/>
            <a:ext cx="62738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752601"/>
            <a:ext cx="8255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172201"/>
            <a:ext cx="371475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5300" y="6492876"/>
            <a:ext cx="371475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967814" y="5870284"/>
            <a:ext cx="1315721" cy="3955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751218" y="0"/>
            <a:ext cx="154782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751218" y="1371600"/>
            <a:ext cx="154782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12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11" Type="http://schemas.openxmlformats.org/officeDocument/2006/relationships/image" Target="../media/image40.png"/><Relationship Id="rId5" Type="http://schemas.openxmlformats.org/officeDocument/2006/relationships/image" Target="../media/image36.png"/><Relationship Id="rId10" Type="http://schemas.openxmlformats.org/officeDocument/2006/relationships/image" Target="../media/image39.png"/><Relationship Id="rId4" Type="http://schemas.microsoft.com/office/2007/relationships/hdphoto" Target="../media/hdphoto12.wdp"/><Relationship Id="rId9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microsoft.com/office/2007/relationships/hdphoto" Target="../media/hdphoto15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13" Type="http://schemas.openxmlformats.org/officeDocument/2006/relationships/image" Target="../media/image51.png"/><Relationship Id="rId18" Type="http://schemas.microsoft.com/office/2007/relationships/hdphoto" Target="../media/hdphoto22.wdp"/><Relationship Id="rId3" Type="http://schemas.openxmlformats.org/officeDocument/2006/relationships/image" Target="../media/image47.png"/><Relationship Id="rId21" Type="http://schemas.openxmlformats.org/officeDocument/2006/relationships/image" Target="../media/image55.png"/><Relationship Id="rId7" Type="http://schemas.openxmlformats.org/officeDocument/2006/relationships/image" Target="../media/image49.png"/><Relationship Id="rId12" Type="http://schemas.microsoft.com/office/2007/relationships/hdphoto" Target="../media/hdphoto14.wdp"/><Relationship Id="rId17" Type="http://schemas.openxmlformats.org/officeDocument/2006/relationships/image" Target="../media/image53.png"/><Relationship Id="rId2" Type="http://schemas.openxmlformats.org/officeDocument/2006/relationships/image" Target="../media/image3.png"/><Relationship Id="rId16" Type="http://schemas.microsoft.com/office/2007/relationships/hdphoto" Target="../media/hdphoto21.wdp"/><Relationship Id="rId20" Type="http://schemas.microsoft.com/office/2007/relationships/hdphoto" Target="../media/hdphoto23.wdp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11" Type="http://schemas.openxmlformats.org/officeDocument/2006/relationships/image" Target="../media/image37.png"/><Relationship Id="rId5" Type="http://schemas.openxmlformats.org/officeDocument/2006/relationships/image" Target="../media/image48.png"/><Relationship Id="rId15" Type="http://schemas.openxmlformats.org/officeDocument/2006/relationships/image" Target="../media/image52.png"/><Relationship Id="rId10" Type="http://schemas.microsoft.com/office/2007/relationships/hdphoto" Target="../media/hdphoto19.wdp"/><Relationship Id="rId19" Type="http://schemas.openxmlformats.org/officeDocument/2006/relationships/image" Target="../media/image54.png"/><Relationship Id="rId4" Type="http://schemas.microsoft.com/office/2007/relationships/hdphoto" Target="../media/hdphoto16.wdp"/><Relationship Id="rId9" Type="http://schemas.openxmlformats.org/officeDocument/2006/relationships/image" Target="../media/image50.png"/><Relationship Id="rId14" Type="http://schemas.microsoft.com/office/2007/relationships/hdphoto" Target="../media/hdphoto20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11" Type="http://schemas.openxmlformats.org/officeDocument/2006/relationships/image" Target="../media/image57.png"/><Relationship Id="rId5" Type="http://schemas.openxmlformats.org/officeDocument/2006/relationships/image" Target="../media/image60.jpeg"/><Relationship Id="rId10" Type="http://schemas.openxmlformats.org/officeDocument/2006/relationships/image" Target="../media/image65.jpeg"/><Relationship Id="rId4" Type="http://schemas.openxmlformats.org/officeDocument/2006/relationships/image" Target="../media/image59.jpeg"/><Relationship Id="rId9" Type="http://schemas.openxmlformats.org/officeDocument/2006/relationships/image" Target="../media/image6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44.jpeg"/><Relationship Id="rId7" Type="http://schemas.openxmlformats.org/officeDocument/2006/relationships/image" Target="../media/image6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10" Type="http://schemas.openxmlformats.org/officeDocument/2006/relationships/image" Target="../media/image71.png"/><Relationship Id="rId4" Type="http://schemas.openxmlformats.org/officeDocument/2006/relationships/image" Target="../media/image45.jpeg"/><Relationship Id="rId9" Type="http://schemas.openxmlformats.org/officeDocument/2006/relationships/image" Target="../media/image7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7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microsoft.com/office/2007/relationships/hdphoto" Target="../media/hdphoto25.wdp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8.png"/><Relationship Id="rId4" Type="http://schemas.openxmlformats.org/officeDocument/2006/relationships/diagramLayout" Target="../diagrams/layout1.xml"/><Relationship Id="rId9" Type="http://schemas.microsoft.com/office/2007/relationships/hdphoto" Target="../media/hdphoto2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image" Target="../media/image6.png"/><Relationship Id="rId5" Type="http://schemas.openxmlformats.org/officeDocument/2006/relationships/slide" Target="slide8.xml"/><Relationship Id="rId10" Type="http://schemas.openxmlformats.org/officeDocument/2006/relationships/image" Target="../media/image5.jpeg"/><Relationship Id="rId4" Type="http://schemas.openxmlformats.org/officeDocument/2006/relationships/slide" Target="slide5.xm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hyperlink" Target="http://www.brightekeurope.com/productcart/pc/viewContent.asp?idpage=2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4.wdp"/><Relationship Id="rId18" Type="http://schemas.openxmlformats.org/officeDocument/2006/relationships/image" Target="../media/image17.png"/><Relationship Id="rId26" Type="http://schemas.openxmlformats.org/officeDocument/2006/relationships/image" Target="../media/image21.png"/><Relationship Id="rId3" Type="http://schemas.openxmlformats.org/officeDocument/2006/relationships/image" Target="../media/image3.png"/><Relationship Id="rId21" Type="http://schemas.microsoft.com/office/2007/relationships/hdphoto" Target="../media/hdphoto8.wdp"/><Relationship Id="rId7" Type="http://schemas.microsoft.com/office/2007/relationships/hdphoto" Target="../media/hdphoto2.wdp"/><Relationship Id="rId12" Type="http://schemas.openxmlformats.org/officeDocument/2006/relationships/image" Target="../media/image14.png"/><Relationship Id="rId17" Type="http://schemas.microsoft.com/office/2007/relationships/hdphoto" Target="../media/hdphoto6.wdp"/><Relationship Id="rId25" Type="http://schemas.microsoft.com/office/2007/relationships/hdphoto" Target="../media/hdphoto10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20" Type="http://schemas.openxmlformats.org/officeDocument/2006/relationships/image" Target="../media/image18.png"/><Relationship Id="rId29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hdphoto" Target="../media/hdphoto3.wdp"/><Relationship Id="rId24" Type="http://schemas.openxmlformats.org/officeDocument/2006/relationships/image" Target="../media/image20.png"/><Relationship Id="rId32" Type="http://schemas.openxmlformats.org/officeDocument/2006/relationships/image" Target="../media/image26.png"/><Relationship Id="rId5" Type="http://schemas.microsoft.com/office/2007/relationships/hdphoto" Target="../media/hdphoto1.wdp"/><Relationship Id="rId15" Type="http://schemas.microsoft.com/office/2007/relationships/hdphoto" Target="../media/hdphoto5.wdp"/><Relationship Id="rId23" Type="http://schemas.microsoft.com/office/2007/relationships/hdphoto" Target="../media/hdphoto9.wdp"/><Relationship Id="rId28" Type="http://schemas.openxmlformats.org/officeDocument/2006/relationships/image" Target="../media/image22.gif"/><Relationship Id="rId10" Type="http://schemas.openxmlformats.org/officeDocument/2006/relationships/image" Target="../media/image13.png"/><Relationship Id="rId19" Type="http://schemas.microsoft.com/office/2007/relationships/hdphoto" Target="../media/hdphoto7.wdp"/><Relationship Id="rId31" Type="http://schemas.openxmlformats.org/officeDocument/2006/relationships/image" Target="../media/image25.png"/><Relationship Id="rId4" Type="http://schemas.openxmlformats.org/officeDocument/2006/relationships/image" Target="../media/image9.png"/><Relationship Id="rId9" Type="http://schemas.openxmlformats.org/officeDocument/2006/relationships/image" Target="../media/image12.png"/><Relationship Id="rId14" Type="http://schemas.openxmlformats.org/officeDocument/2006/relationships/image" Target="../media/image15.png"/><Relationship Id="rId22" Type="http://schemas.openxmlformats.org/officeDocument/2006/relationships/image" Target="../media/image19.png"/><Relationship Id="rId27" Type="http://schemas.microsoft.com/office/2007/relationships/hdphoto" Target="../media/hdphoto11.wdp"/><Relationship Id="rId30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26.png"/><Relationship Id="rId5" Type="http://schemas.openxmlformats.org/officeDocument/2006/relationships/image" Target="../media/image29.png"/><Relationship Id="rId10" Type="http://schemas.openxmlformats.org/officeDocument/2006/relationships/image" Target="../media/image32.jpeg"/><Relationship Id="rId4" Type="http://schemas.openxmlformats.org/officeDocument/2006/relationships/image" Target="../media/image28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10050" y="1600200"/>
            <a:ext cx="4933950" cy="3200400"/>
          </a:xfrm>
        </p:spPr>
        <p:txBody>
          <a:bodyPr/>
          <a:lstStyle/>
          <a:p>
            <a:r>
              <a:rPr lang="en-GB" sz="3200" dirty="0"/>
              <a:t/>
            </a:r>
            <a:br>
              <a:rPr lang="en-GB" sz="3200" dirty="0"/>
            </a:br>
            <a:r>
              <a:rPr lang="en-GB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Traffic Signal &amp; Display </a:t>
            </a:r>
            <a:r>
              <a:rPr lang="en-GB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en-GB" sz="4000" u="sng" dirty="0" smtClean="0"/>
              <a:t>    </a:t>
            </a:r>
            <a:endParaRPr lang="en-GB" sz="4000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91000" y="4800600"/>
            <a:ext cx="5410200" cy="19050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Innovation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4267200" y="4114800"/>
            <a:ext cx="464820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http://www.qrcode-monkey.com/temp/qrcodef0cd6a65355e05a0360f65af19e4bed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09800"/>
            <a:ext cx="179999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2050" name="Picture 2" descr="D:\Picture\Mailshot Pictures\Recycle\fig09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00" y="334800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Picture\Mailshot Pictures\Recycle\road-work-ahead.jpg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00" y="2545200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Picture\Mailshot Pictures\Recycle\untitled (2).bmp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00" y="4752000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96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3716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3528+Lens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3124200"/>
            <a:ext cx="8255000" cy="39624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Features:</a:t>
            </a:r>
          </a:p>
          <a:p>
            <a:pPr>
              <a:spcBef>
                <a:spcPts val="0"/>
              </a:spcBef>
            </a:pPr>
            <a:endParaRPr lang="en-GB" sz="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30° Viewing Angle (60° for White)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Available in PLCC2 or PLCC4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Driving current 20~70mA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High Efficiency, High Reliability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Available in 3.6t and 2.6t* </a:t>
            </a:r>
            <a:r>
              <a:rPr lang="en-GB" sz="1800" b="0" dirty="0" smtClean="0">
                <a:latin typeface="Arial"/>
                <a:cs typeface="Arial"/>
              </a:rPr>
              <a:t>▲</a:t>
            </a: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Available in White Body, Black Surface, and Black Body* </a:t>
            </a:r>
            <a:r>
              <a:rPr lang="en-GB" sz="1800" b="0" dirty="0" smtClean="0">
                <a:latin typeface="Arial"/>
                <a:cs typeface="Arial"/>
              </a:rPr>
              <a:t>►</a:t>
            </a:r>
          </a:p>
          <a:p>
            <a:pPr>
              <a:spcBef>
                <a:spcPts val="0"/>
              </a:spcBef>
            </a:pPr>
            <a:endParaRPr lang="en-GB" sz="1200" b="0" dirty="0">
              <a:latin typeface="Arial"/>
              <a:cs typeface="Arial"/>
            </a:endParaRPr>
          </a:p>
          <a:p>
            <a:pPr>
              <a:spcBef>
                <a:spcPts val="0"/>
              </a:spcBef>
            </a:pPr>
            <a:r>
              <a:rPr lang="en-GB" sz="1400" b="0" dirty="0">
                <a:latin typeface="Arial"/>
                <a:cs typeface="Arial"/>
              </a:rPr>
              <a:t> </a:t>
            </a:r>
            <a:r>
              <a:rPr lang="en-GB" sz="1400" b="0" dirty="0" smtClean="0">
                <a:latin typeface="Arial"/>
                <a:cs typeface="Arial"/>
              </a:rPr>
              <a:t>     </a:t>
            </a:r>
          </a:p>
          <a:p>
            <a:pPr>
              <a:spcBef>
                <a:spcPts val="0"/>
              </a:spcBef>
            </a:pPr>
            <a:r>
              <a:rPr lang="en-GB" sz="1400" b="0" dirty="0" smtClean="0">
                <a:latin typeface="Arial"/>
                <a:cs typeface="Arial"/>
              </a:rPr>
              <a:t>      * project based products</a:t>
            </a:r>
            <a:endParaRPr lang="en-GB" sz="14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94958" y="512733"/>
            <a:ext cx="2160000" cy="216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62" y="528741"/>
            <a:ext cx="2143992" cy="2143992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7848600" y="1981200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ounded Rectangle 17"/>
          <p:cNvSpPr/>
          <p:nvPr/>
        </p:nvSpPr>
        <p:spPr>
          <a:xfrm>
            <a:off x="7848600" y="3581400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ounded Rectangle 18"/>
          <p:cNvSpPr/>
          <p:nvPr/>
        </p:nvSpPr>
        <p:spPr>
          <a:xfrm>
            <a:off x="7848600" y="5181600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600" y="4992600"/>
            <a:ext cx="1566000" cy="1566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53" y="1825042"/>
            <a:ext cx="1509217" cy="150921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7888716" y="3381513"/>
            <a:ext cx="1475428" cy="1582374"/>
            <a:chOff x="1145549" y="4085064"/>
            <a:chExt cx="2229865" cy="220961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5549" y="4151549"/>
              <a:ext cx="2143125" cy="214312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68" b="45618"/>
            <a:stretch/>
          </p:blipFill>
          <p:spPr>
            <a:xfrm rot="21275557">
              <a:off x="1614179" y="4085064"/>
              <a:ext cx="1761235" cy="1206735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7848601" y="3045023"/>
            <a:ext cx="1439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White Body</a:t>
            </a:r>
            <a:endParaRPr lang="en-GB" sz="1400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54926" y="4656110"/>
            <a:ext cx="1433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Black Surface</a:t>
            </a:r>
            <a:endParaRPr lang="en-GB" sz="1400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54927" y="6230284"/>
            <a:ext cx="1451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Black Body</a:t>
            </a:r>
            <a:endParaRPr lang="en-GB" sz="1400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269652" y="3453667"/>
            <a:ext cx="3124200" cy="1627510"/>
            <a:chOff x="3505200" y="228600"/>
            <a:chExt cx="3810000" cy="1945093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5706" y="228600"/>
              <a:ext cx="1809494" cy="1501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1" name="Picture 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5200" y="294397"/>
              <a:ext cx="1864519" cy="147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4152698" y="1805858"/>
              <a:ext cx="1004759" cy="367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3.6t</a:t>
              </a:r>
              <a:endPara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690454" y="1805858"/>
              <a:ext cx="1064195" cy="367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.6t</a:t>
              </a:r>
              <a:endPara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9223" name="Picture 7" descr="http://www.qrcode-monkey.com/temp/qrcode2a6d27236242419a4edcd0df3cb2f9aa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43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3716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K1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94958" y="512733"/>
            <a:ext cx="2160000" cy="216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45" y="1123950"/>
            <a:ext cx="1681626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70" y="3457574"/>
            <a:ext cx="632460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7924800" y="3630935"/>
            <a:ext cx="990600" cy="1134011"/>
            <a:chOff x="5105400" y="1252536"/>
            <a:chExt cx="990600" cy="1134011"/>
          </a:xfrm>
        </p:grpSpPr>
        <p:pic>
          <p:nvPicPr>
            <p:cNvPr id="41" name="Picture 3" descr="D:\Picture\LED HD Photos\Brightek K1-60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1252536"/>
              <a:ext cx="957263" cy="95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TextBox 42"/>
            <p:cNvSpPr txBox="1"/>
            <p:nvPr/>
          </p:nvSpPr>
          <p:spPr>
            <a:xfrm>
              <a:off x="5249293" y="2078770"/>
              <a:ext cx="8467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K1 IR 60</a:t>
              </a:r>
              <a:r>
                <a:rPr lang="en-GB" sz="1400" dirty="0" smtClean="0">
                  <a:solidFill>
                    <a:srgbClr val="080808"/>
                  </a:solidFill>
                  <a:latin typeface="Arial"/>
                  <a:cs typeface="Arial"/>
                </a:rPr>
                <a:t>°</a:t>
              </a:r>
              <a:endPara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969825" y="5222146"/>
            <a:ext cx="987549" cy="1026254"/>
            <a:chOff x="6403851" y="1360293"/>
            <a:chExt cx="987549" cy="1026254"/>
          </a:xfrm>
        </p:grpSpPr>
        <p:pic>
          <p:nvPicPr>
            <p:cNvPr id="42" name="Picture 4" descr="D:\Picture\LED HD Photos\Brightek K1-120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3851" y="1360293"/>
              <a:ext cx="911349" cy="5905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6453323" y="2078770"/>
              <a:ext cx="9380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K1 IR 120</a:t>
              </a:r>
              <a:r>
                <a:rPr lang="en-GB" sz="1400" dirty="0" smtClean="0">
                  <a:solidFill>
                    <a:srgbClr val="080808"/>
                  </a:solidFill>
                  <a:latin typeface="Arial"/>
                  <a:cs typeface="Arial"/>
                </a:rPr>
                <a:t>°</a:t>
              </a:r>
              <a:endPara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6" name="Content Placeholder 2"/>
          <p:cNvSpPr>
            <a:spLocks noGrp="1"/>
          </p:cNvSpPr>
          <p:nvPr>
            <p:ph idx="1"/>
          </p:nvPr>
        </p:nvSpPr>
        <p:spPr>
          <a:xfrm>
            <a:off x="4495800" y="457200"/>
            <a:ext cx="5486400" cy="39624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Features:</a:t>
            </a:r>
          </a:p>
          <a:p>
            <a:pPr>
              <a:spcBef>
                <a:spcPts val="0"/>
              </a:spcBef>
            </a:pPr>
            <a:endParaRPr lang="en-GB" sz="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Various Colour Available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60° and 120° Viewing Angle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High Power 350-700mA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Hand Soldering Possible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Available with Starboard </a:t>
            </a: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341" name="Picture 5" descr="http://www.qrcode-monkey.com/temp/qrcode3a11751f9eefe316d2c92965601316f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55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625084" y="76200"/>
            <a:ext cx="6172200" cy="1905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Narrow viewing angle led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219200" y="2814952"/>
            <a:ext cx="1143000" cy="1234327"/>
            <a:chOff x="561181" y="636543"/>
            <a:chExt cx="1143000" cy="1234327"/>
          </a:xfrm>
        </p:grpSpPr>
        <p:sp>
          <p:nvSpPr>
            <p:cNvPr id="130" name="Rounded Rectangle 129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2024 (5060)</a:t>
              </a:r>
              <a:endParaRPr lang="en-GB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743200" y="2814952"/>
            <a:ext cx="1143000" cy="1234327"/>
            <a:chOff x="561181" y="636543"/>
            <a:chExt cx="1143000" cy="1234327"/>
          </a:xfrm>
        </p:grpSpPr>
        <p:sp>
          <p:nvSpPr>
            <p:cNvPr id="128" name="Rounded Rectangle 127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1209 (3224)</a:t>
              </a:r>
              <a:endParaRPr lang="en-GB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212467" y="2815800"/>
            <a:ext cx="1143000" cy="1234327"/>
            <a:chOff x="561181" y="636543"/>
            <a:chExt cx="1143000" cy="1234327"/>
          </a:xfrm>
        </p:grpSpPr>
        <p:sp>
          <p:nvSpPr>
            <p:cNvPr id="126" name="Rounded Rectangle 125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2421</a:t>
              </a:r>
              <a:endParaRPr lang="en-GB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709011" y="2814952"/>
            <a:ext cx="1143000" cy="1234327"/>
            <a:chOff x="561181" y="636543"/>
            <a:chExt cx="1143000" cy="1234327"/>
          </a:xfrm>
        </p:grpSpPr>
        <p:sp>
          <p:nvSpPr>
            <p:cNvPr id="124" name="Rounded Rectangle 123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6mm Lamp</a:t>
              </a:r>
              <a:endParaRPr lang="en-GB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183470" y="2814952"/>
            <a:ext cx="1143000" cy="1234327"/>
            <a:chOff x="561181" y="636543"/>
            <a:chExt cx="1143000" cy="1234327"/>
          </a:xfrm>
        </p:grpSpPr>
        <p:sp>
          <p:nvSpPr>
            <p:cNvPr id="122" name="Rounded Rectangle 121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3528+Lens</a:t>
              </a:r>
              <a:endParaRPr lang="en-GB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219200" y="4784625"/>
            <a:ext cx="1143000" cy="1234327"/>
            <a:chOff x="561181" y="636543"/>
            <a:chExt cx="1143000" cy="1234327"/>
          </a:xfrm>
        </p:grpSpPr>
        <p:sp>
          <p:nvSpPr>
            <p:cNvPr id="120" name="Rounded Rectangle 119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5mm Lamp</a:t>
              </a:r>
              <a:endParaRPr lang="en-GB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743200" y="4784625"/>
            <a:ext cx="1143000" cy="1234327"/>
            <a:chOff x="561181" y="636543"/>
            <a:chExt cx="1143000" cy="1234327"/>
          </a:xfrm>
        </p:grpSpPr>
        <p:sp>
          <p:nvSpPr>
            <p:cNvPr id="118" name="Rounded Rectangle 117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1105 (3015)</a:t>
              </a:r>
              <a:endParaRPr lang="en-GB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212467" y="4785473"/>
            <a:ext cx="1143000" cy="1234327"/>
            <a:chOff x="561181" y="636543"/>
            <a:chExt cx="1143000" cy="1234327"/>
          </a:xfrm>
        </p:grpSpPr>
        <p:sp>
          <p:nvSpPr>
            <p:cNvPr id="116" name="Rounded Rectangle 115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0603BF</a:t>
              </a:r>
              <a:endParaRPr lang="en-GB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709011" y="4784625"/>
            <a:ext cx="1143000" cy="1234327"/>
            <a:chOff x="561181" y="636543"/>
            <a:chExt cx="1143000" cy="1234327"/>
          </a:xfrm>
        </p:grpSpPr>
        <p:sp>
          <p:nvSpPr>
            <p:cNvPr id="114" name="Rounded Rectangle 113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1209 (3224)</a:t>
              </a:r>
              <a:endParaRPr lang="en-GB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183470" y="4784625"/>
            <a:ext cx="1143000" cy="1234327"/>
            <a:chOff x="561181" y="636543"/>
            <a:chExt cx="1143000" cy="1234327"/>
          </a:xfrm>
        </p:grpSpPr>
        <p:sp>
          <p:nvSpPr>
            <p:cNvPr id="112" name="Rounded Rectangle 111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3528+Lens</a:t>
              </a:r>
              <a:endParaRPr lang="en-GB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50" name="Picture 3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57" b="96070" l="5344" r="96565">
                        <a14:backgroundMark x1="10305" y1="82533" x2="90076" y2="877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591" y="2995568"/>
            <a:ext cx="740108" cy="6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318" descr="1209 (3224) Series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65" y="2731922"/>
            <a:ext cx="1108035" cy="110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15" descr="2421 Series Type A 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342" y="2696204"/>
            <a:ext cx="1263346" cy="126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1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17363" y1="29252" x2="17042" y2="71429"/>
                        <a14:backgroundMark x1="29582" y1="86054" x2="44373" y2="84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5172">
            <a:off x="5913731" y="2948790"/>
            <a:ext cx="733559" cy="69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320" descr="3528+Lens Series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265" y="2731922"/>
            <a:ext cx="1105101" cy="110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331" descr="1105 (3015) Series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86" t="28348" r="15884" b="23850"/>
          <a:stretch/>
        </p:blipFill>
        <p:spPr bwMode="auto">
          <a:xfrm>
            <a:off x="2886313" y="5027044"/>
            <a:ext cx="856973" cy="58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322" descr="CHIP LED, 1209, Red/Green, 630/565-650/576nm, 0.08W, 20/20mA, 60/40mcd, 2.0/2.0V, 60/60Â°, 1500pcs/reel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006" y="4760165"/>
            <a:ext cx="1000285" cy="100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31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17363" y1="29252" x2="17042" y2="71429"/>
                        <a14:backgroundMark x1="29582" y1="86054" x2="44373" y2="84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5172">
            <a:off x="1404210" y="4937487"/>
            <a:ext cx="733354" cy="693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324" descr="PLCC 4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129" y="4702361"/>
            <a:ext cx="1145375" cy="114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D:\Picture\HD 產品圖片\0603\1SA0603A2W30BF01.jpg"/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100000" l="35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182" y="4702361"/>
            <a:ext cx="1076464" cy="10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Oval 60"/>
          <p:cNvSpPr/>
          <p:nvPr/>
        </p:nvSpPr>
        <p:spPr>
          <a:xfrm>
            <a:off x="2137200" y="2590800"/>
            <a:ext cx="450000" cy="45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661200" y="2590800"/>
            <a:ext cx="450000" cy="45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5132005" y="2590800"/>
            <a:ext cx="450000" cy="45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633405" y="2590800"/>
            <a:ext cx="450000" cy="45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8101470" y="2604991"/>
            <a:ext cx="450000" cy="45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2137200" y="4559625"/>
            <a:ext cx="450000" cy="45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3661200" y="4559625"/>
            <a:ext cx="450000" cy="45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5132005" y="4559625"/>
            <a:ext cx="450000" cy="45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6633405" y="4559625"/>
            <a:ext cx="450000" cy="45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8101470" y="4573816"/>
            <a:ext cx="450000" cy="45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203319" y="2672282"/>
            <a:ext cx="383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6°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661200" y="2672282"/>
            <a:ext cx="509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15°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36218" y="2672282"/>
            <a:ext cx="509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20°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653670" y="2672282"/>
            <a:ext cx="509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20°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101470" y="2672282"/>
            <a:ext cx="509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30°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129176" y="4648200"/>
            <a:ext cx="509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30°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661200" y="4648200"/>
            <a:ext cx="509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40°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136218" y="4648200"/>
            <a:ext cx="509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50°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40709" y="4648200"/>
            <a:ext cx="509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60°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097870" y="4648200"/>
            <a:ext cx="509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60°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1" name="Picture 4" descr="http://www.qrcode-monkey.com/temp/qrcodeb5f4b3bb8639e0bfb4de62b2099f6907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63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1600200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RGB </a:t>
            </a:r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SMD FOR</a:t>
            </a:r>
            <a:b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DISPLAY</a:t>
            </a: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2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81200"/>
            <a:ext cx="7647122" cy="450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625084" y="76200"/>
            <a:ext cx="6172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Plcc</a:t>
            </a:r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smd</a:t>
            </a:r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display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http://www.qrcode-monkey.com/temp/qrcodeb1303a2dfa7354390fe4c019ded9f2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396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625084" y="76200"/>
            <a:ext cx="6172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Pitch application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68700" y="1981200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ounded Rectangle 7"/>
          <p:cNvSpPr/>
          <p:nvPr/>
        </p:nvSpPr>
        <p:spPr>
          <a:xfrm>
            <a:off x="2909600" y="1981200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/>
        </p:nvSpPr>
        <p:spPr>
          <a:xfrm>
            <a:off x="7391400" y="1981200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圖片 12" descr="LED-TV 2.54.jpg"/>
          <p:cNvPicPr preferRelativeResize="0">
            <a:picLocks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533400" y="4825500"/>
            <a:ext cx="1710600" cy="1253400"/>
          </a:xfrm>
          <a:prstGeom prst="rect">
            <a:avLst/>
          </a:prstGeom>
        </p:spPr>
      </p:pic>
      <p:pic>
        <p:nvPicPr>
          <p:cNvPr id="11" name="Picture 1" descr="E:\My Documents\2013年畫冊、展品、展示盒\應用圖\顯示屏\34.jpg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5600" y="4731840"/>
            <a:ext cx="2160000" cy="1440000"/>
          </a:xfrm>
          <a:prstGeom prst="rect">
            <a:avLst/>
          </a:prstGeom>
          <a:noFill/>
        </p:spPr>
      </p:pic>
      <p:pic>
        <p:nvPicPr>
          <p:cNvPr id="12" name="Picture 2" descr="E:\My Documents\2013年畫冊、展品、展示盒\應用圖\顯示屏\12.jp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31400" y="4732200"/>
            <a:ext cx="2160000" cy="1439640"/>
          </a:xfrm>
          <a:prstGeom prst="rect">
            <a:avLst/>
          </a:prstGeom>
          <a:noFill/>
        </p:spPr>
      </p:pic>
      <p:sp>
        <p:nvSpPr>
          <p:cNvPr id="13" name="Rounded Rectangle 12"/>
          <p:cNvSpPr/>
          <p:nvPr/>
        </p:nvSpPr>
        <p:spPr>
          <a:xfrm>
            <a:off x="5150500" y="1981200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22" name="Picture 2" descr="http://www.lumin-led.com/uploadfile/2014/1202/20141202011051614.jpg"/>
          <p:cNvPicPr preferRelativeResize="0">
            <a:picLocks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1" t="1988" r="2564" b="2699"/>
          <a:stretch/>
        </p:blipFill>
        <p:spPr bwMode="auto">
          <a:xfrm>
            <a:off x="2399800" y="4732200"/>
            <a:ext cx="21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E:\My Documents\2013年畫冊、展品、展示盒\產品圖片\產品圖片\深圳\display04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21469" y="2541202"/>
            <a:ext cx="334462" cy="319995"/>
          </a:xfrm>
          <a:prstGeom prst="rect">
            <a:avLst/>
          </a:prstGeom>
          <a:noFill/>
        </p:spPr>
      </p:pic>
      <p:pic>
        <p:nvPicPr>
          <p:cNvPr id="15" name="Picture 3" descr="E:\My Documents\2013年畫冊、展品、展示盒\產品圖片\產品圖片\深圳\display352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8272" y="2419871"/>
            <a:ext cx="562655" cy="562655"/>
          </a:xfrm>
          <a:prstGeom prst="rect">
            <a:avLst/>
          </a:prstGeom>
          <a:noFill/>
        </p:spPr>
      </p:pic>
      <p:pic>
        <p:nvPicPr>
          <p:cNvPr id="16" name="Picture 4" descr="E:\My Documents\2013年畫冊、展品、展示盒\產品圖片\產品圖片\深圳\display353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33950" y="2364650"/>
            <a:ext cx="673100" cy="673100"/>
          </a:xfrm>
          <a:prstGeom prst="rect">
            <a:avLst/>
          </a:prstGeom>
          <a:noFill/>
        </p:spPr>
      </p:pic>
      <p:pic>
        <p:nvPicPr>
          <p:cNvPr id="17" name="Picture 6" descr="E:\My Documents\2013年畫冊、展品、展示盒\產品圖片\產品圖片\深圳\display5050-2.6T.jpg"/>
          <p:cNvPicPr>
            <a:picLocks noChangeAspect="1" noChangeArrowheads="1"/>
          </p:cNvPicPr>
          <p:nvPr/>
        </p:nvPicPr>
        <p:blipFill>
          <a:blip r:embed="rId10" cstate="print"/>
          <a:srcRect l="6545" t="10774" r="4040" b="10082"/>
          <a:stretch>
            <a:fillRect/>
          </a:stretch>
        </p:blipFill>
        <p:spPr bwMode="auto">
          <a:xfrm>
            <a:off x="7709335" y="2345316"/>
            <a:ext cx="804130" cy="711764"/>
          </a:xfrm>
          <a:prstGeom prst="rect">
            <a:avLst/>
          </a:prstGeom>
          <a:noFill/>
        </p:spPr>
      </p:pic>
      <p:sp>
        <p:nvSpPr>
          <p:cNvPr id="2" name="Down Arrow 1"/>
          <p:cNvSpPr/>
          <p:nvPr/>
        </p:nvSpPr>
        <p:spPr>
          <a:xfrm>
            <a:off x="1045800" y="3962400"/>
            <a:ext cx="685800" cy="533400"/>
          </a:xfrm>
          <a:prstGeom prst="downArrow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Down Arrow 18"/>
          <p:cNvSpPr/>
          <p:nvPr/>
        </p:nvSpPr>
        <p:spPr>
          <a:xfrm>
            <a:off x="3286700" y="3962400"/>
            <a:ext cx="685800" cy="533400"/>
          </a:xfrm>
          <a:prstGeom prst="downArrow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Down Arrow 19"/>
          <p:cNvSpPr/>
          <p:nvPr/>
        </p:nvSpPr>
        <p:spPr>
          <a:xfrm>
            <a:off x="5527600" y="3962400"/>
            <a:ext cx="685800" cy="533400"/>
          </a:xfrm>
          <a:prstGeom prst="downArrow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Down Arrow 21"/>
          <p:cNvSpPr/>
          <p:nvPr/>
        </p:nvSpPr>
        <p:spPr>
          <a:xfrm>
            <a:off x="7768500" y="3962400"/>
            <a:ext cx="685800" cy="533400"/>
          </a:xfrm>
          <a:prstGeom prst="downArrow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1093587" y="3502223"/>
            <a:ext cx="590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0404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374561" y="350222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3528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15462" y="350222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3535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856362" y="350222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5050</a:t>
            </a:r>
          </a:p>
        </p:txBody>
      </p:sp>
      <p:pic>
        <p:nvPicPr>
          <p:cNvPr id="28" name="Picture 2" descr="http://www.qrcode-monkey.com/temp/qrcodeb1303a2dfa7354390fe4c019ded9f24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07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1600200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DE-ICING INFRARED</a:t>
            </a:r>
            <a:b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(IR) LED</a:t>
            </a: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67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3716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940NM HIGH POWER IR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94958" y="512733"/>
            <a:ext cx="2160000" cy="216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6858000" y="5320374"/>
            <a:ext cx="990600" cy="1134011"/>
            <a:chOff x="5105400" y="1252536"/>
            <a:chExt cx="990600" cy="1134011"/>
          </a:xfrm>
        </p:grpSpPr>
        <p:pic>
          <p:nvPicPr>
            <p:cNvPr id="41" name="Picture 3" descr="D:\Picture\LED HD Photos\Brightek K1-6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1252536"/>
              <a:ext cx="957263" cy="95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TextBox 42"/>
            <p:cNvSpPr txBox="1"/>
            <p:nvPr/>
          </p:nvSpPr>
          <p:spPr>
            <a:xfrm>
              <a:off x="5249293" y="2078770"/>
              <a:ext cx="8467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K1 IR 60</a:t>
              </a:r>
              <a:r>
                <a:rPr lang="en-GB" sz="1400" dirty="0" smtClean="0">
                  <a:solidFill>
                    <a:srgbClr val="080808"/>
                  </a:solidFill>
                  <a:latin typeface="Arial"/>
                  <a:cs typeface="Arial"/>
                </a:rPr>
                <a:t>°</a:t>
              </a:r>
              <a:endPara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229600" y="5428131"/>
            <a:ext cx="987549" cy="1026254"/>
            <a:chOff x="6403851" y="1360293"/>
            <a:chExt cx="987549" cy="1026254"/>
          </a:xfrm>
        </p:grpSpPr>
        <p:pic>
          <p:nvPicPr>
            <p:cNvPr id="42" name="Picture 4" descr="D:\Picture\LED HD Photos\Brightek K1-12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3851" y="1360293"/>
              <a:ext cx="911349" cy="5905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6453323" y="2078770"/>
              <a:ext cx="9380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K1 IR 120</a:t>
              </a:r>
              <a:r>
                <a:rPr lang="en-GB" sz="1400" dirty="0" smtClean="0">
                  <a:solidFill>
                    <a:srgbClr val="080808"/>
                  </a:solidFill>
                  <a:latin typeface="Arial"/>
                  <a:cs typeface="Arial"/>
                </a:rPr>
                <a:t>°</a:t>
              </a:r>
              <a:endPara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16386" name="Picture 2" descr="http://s.imwx.com/img/intl/121212driving.jpg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00" y="4933200"/>
            <a:ext cx="2340000" cy="16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3" y="978997"/>
            <a:ext cx="1477656" cy="1227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495300" y="3124200"/>
            <a:ext cx="8255000" cy="39624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Features:</a:t>
            </a:r>
          </a:p>
          <a:p>
            <a:pPr>
              <a:spcBef>
                <a:spcPts val="0"/>
              </a:spcBef>
            </a:pPr>
            <a:endParaRPr lang="en-GB" sz="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Ceramic High Power 3535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Available in Flat Lens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400mW at 550mA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Maximum I</a:t>
            </a:r>
            <a:r>
              <a:rPr lang="en-GB" sz="11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 = 1A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Infrared LED</a:t>
            </a:r>
          </a:p>
          <a:p>
            <a:pPr>
              <a:spcBef>
                <a:spcPts val="0"/>
              </a:spcBef>
            </a:pPr>
            <a:r>
              <a:rPr lang="en-GB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Also Available in Other Package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389" name="Picture 5" descr="http://cdn.c.photoshelter.com/img-get2/I0000wqoWyYT3fP8/fit=1000x750/I-70-Closed-By-Snow.jpg"/>
          <p:cNvPicPr preferRelativeResize="0"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00" y="3048000"/>
            <a:ext cx="2340000" cy="16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http://img.deseretnews.com/images/article/midres/375391/375391.jpg"/>
          <p:cNvPicPr preferRelativeResize="0"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424" y="3048000"/>
            <a:ext cx="2340000" cy="16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http://thumb7.shutterstock.com/display_pic_with_logo/347116/196851035/stock-vector-snow-warning-traffic-sign-vector-illustration-19685103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3"/>
          <a:stretch/>
        </p:blipFill>
        <p:spPr bwMode="auto">
          <a:xfrm>
            <a:off x="3067050" y="1111345"/>
            <a:ext cx="1066800" cy="96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5" name="Picture 11" descr="http://www.qrcode-monkey.com/temp/qrcodee982d1de0f179f0305852302b99d0639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80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833103"/>
          </a:xfrm>
        </p:spPr>
        <p:txBody>
          <a:bodyPr>
            <a:normAutofit/>
          </a:bodyPr>
          <a:lstStyle/>
          <a:p>
            <a:r>
              <a:rPr lang="en-GB" sz="48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</a:t>
            </a:r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driver</a:t>
            </a: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5943600" cy="1007293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 Driver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609600" y="838200"/>
            <a:ext cx="8686800" cy="6858000"/>
            <a:chOff x="1828800" y="2323563"/>
            <a:chExt cx="9889157" cy="7984926"/>
          </a:xfrm>
        </p:grpSpPr>
        <p:graphicFrame>
          <p:nvGraphicFramePr>
            <p:cNvPr id="60" name="Diagram 59"/>
            <p:cNvGraphicFramePr/>
            <p:nvPr>
              <p:extLst>
                <p:ext uri="{D42A27DB-BD31-4B8C-83A1-F6EECF244321}">
                  <p14:modId xmlns:p14="http://schemas.microsoft.com/office/powerpoint/2010/main" val="3116858972"/>
                </p:ext>
              </p:extLst>
            </p:nvPr>
          </p:nvGraphicFramePr>
          <p:xfrm>
            <a:off x="1828800" y="2323563"/>
            <a:ext cx="9889157" cy="798492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61" name="TextBox 60"/>
            <p:cNvSpPr txBox="1"/>
            <p:nvPr/>
          </p:nvSpPr>
          <p:spPr>
            <a:xfrm>
              <a:off x="2565893" y="4719042"/>
              <a:ext cx="912731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Lighting 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257716" y="4719042"/>
              <a:ext cx="1217486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Backlighting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6219036" y="4719042"/>
              <a:ext cx="1161572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High Power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074583" y="4719042"/>
              <a:ext cx="1202741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RGB Display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0311738" y="4719042"/>
              <a:ext cx="595276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VMS</a:t>
              </a:r>
              <a:endPara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66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71613" y1="79744" x2="72258" y2="85385"/>
                          <a14:foregroundMark x1="78065" y1="79231" x2="77419" y2="83846"/>
                          <a14:foregroundMark x1="51613" y1="80769" x2="51290" y2="87179"/>
                          <a14:foregroundMark x1="39032" y1="79231" x2="38710" y2="88205"/>
                          <a14:foregroundMark x1="32903" y1="78974" x2="33548" y2="86410"/>
                          <a14:foregroundMark x1="24839" y1="79744" x2="26129" y2="87436"/>
                          <a14:foregroundMark x1="26129" y1="78205" x2="26129" y2="85385"/>
                          <a14:foregroundMark x1="58387" y1="78718" x2="58710" y2="86667"/>
                          <a14:foregroundMark x1="65161" y1="78974" x2="64516" y2="87949"/>
                          <a14:foregroundMark x1="71290" y1="15641" x2="76129" y2="15641"/>
                          <a14:foregroundMark x1="76129" y1="15641" x2="76129" y2="23077"/>
                          <a14:backgroundMark x1="26452" y1="68974" x2="27097" y2="77692"/>
                          <a14:backgroundMark x1="28065" y1="69744" x2="31613" y2="69487"/>
                          <a14:backgroundMark x1="40323" y1="69744" x2="40645" y2="79487"/>
                          <a14:backgroundMark x1="54839" y1="69487" x2="54839" y2="91282"/>
                          <a14:backgroundMark x1="67419" y1="70769" x2="67419" y2="82564"/>
                          <a14:backgroundMark x1="76129" y1="14103" x2="76774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478" y="5752367"/>
              <a:ext cx="1223780" cy="153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>
                          <a14:foregroundMark x1="69492" y1="67961" x2="69492" y2="786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3090" y="7595164"/>
              <a:ext cx="1380556" cy="1205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TextBox 69"/>
          <p:cNvSpPr txBox="1"/>
          <p:nvPr/>
        </p:nvSpPr>
        <p:spPr>
          <a:xfrm>
            <a:off x="8461030" y="288107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2000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1" name="Picture 6" descr="http://www.boran.co.il/Filemanager/Galleries/g11/starchip%20logo1_181px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215" y="838200"/>
            <a:ext cx="1847585" cy="58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144" y="50400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5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91" y="3860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contents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9600" y="1495246"/>
            <a:ext cx="3339697" cy="61247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/>
              </a:rPr>
              <a:t>Regulation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EN-12966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4" action="ppaction://hlinksldjump"/>
              </a:rPr>
              <a:t>PTH LED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PTH Lamp for Signal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Oval Lamp for Display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5" action="ppaction://hlinksldjump"/>
              </a:rPr>
              <a:t>PLCC SMD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PLCC SMD Range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3528+Lens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Other Narrow Viewing Angle LED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6" action="ppaction://hlinksldjump"/>
              </a:rPr>
              <a:t>RGB SMD for General Display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PLCC SMD </a:t>
            </a: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Display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Pitch Application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7" action="ppaction://hlinksldjump"/>
              </a:rPr>
              <a:t>De-icing Infrared (IR) LED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  <a:hlinkClick r:id="rId8" action="ppaction://hlinksldjump"/>
            </a:endParaRPr>
          </a:p>
          <a:p>
            <a:pPr marL="742950" lvl="2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940nm High Power IR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  <a:hlinkClick r:id="rId8" action="ppaction://hlinksldjump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8" action="ppaction://hlinksldjump"/>
              </a:rPr>
              <a:t>IC </a:t>
            </a: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8" action="ppaction://hlinksldjump"/>
              </a:rPr>
              <a:t>Driver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2" descr="D:\Picture\Mailshot Pictures\Recycle\fig09.jpg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00" y="687600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Picture\Mailshot Pictures\Recycle\road-work-ahead.jpg"/>
          <p:cNvPicPr preferRelativeResize="0"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00" y="2685600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Picture\Mailshot Pictures\Recycle\untitled (2).bmp"/>
          <p:cNvPicPr preferRelativeResize="0"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00" y="4683600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03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BRIGHTEK</a:t>
            </a:r>
            <a:endParaRPr lang="en-GB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1371600"/>
            <a:ext cx="7696200" cy="0"/>
          </a:xfrm>
          <a:prstGeom prst="line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33400" y="1905000"/>
            <a:ext cx="619325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Brightek (Europe) LIMITED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5 Cochrane House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Admirals Way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London E14 9UD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United Kingdom</a:t>
            </a:r>
          </a:p>
          <a:p>
            <a:endParaRPr lang="en-GB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www.brightekeurope.com</a:t>
            </a:r>
          </a:p>
          <a:p>
            <a:endParaRPr lang="en-GB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For distributors in your 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region, 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please visit out web page 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here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GB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82" name="Picture 10" descr="http://www.qrcode-monkey.com/temp/qrcodee5e6a890d0dee50a8fb943a8626e428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80600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ecmag.com/sites/default/files/LED_traffic_lights_stop_street_iStock_000018057209Lar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71901" y="2209800"/>
            <a:ext cx="5524499" cy="431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22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833103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regulation</a:t>
            </a: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60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91" y="3860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En-12966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685800" y="1191399"/>
            <a:ext cx="470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* according to 1:2005 (E)</a:t>
            </a:r>
            <a:endParaRPr lang="en-GB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09800"/>
            <a:ext cx="3886200" cy="349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098736"/>
              </p:ext>
            </p:extLst>
          </p:nvPr>
        </p:nvGraphicFramePr>
        <p:xfrm>
          <a:off x="4919144" y="1463040"/>
          <a:ext cx="4445002" cy="242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856"/>
                <a:gridCol w="533400"/>
                <a:gridCol w="519291"/>
                <a:gridCol w="519291"/>
                <a:gridCol w="519291"/>
                <a:gridCol w="519291"/>
                <a:gridCol w="519291"/>
                <a:gridCol w="519291"/>
              </a:tblGrid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Colour</a:t>
                      </a:r>
                      <a:endParaRPr lang="en-GB" sz="900" dirty="0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r>
                        <a:rPr lang="en-GB" sz="900" dirty="0" smtClean="0"/>
                        <a:t>Class</a:t>
                      </a:r>
                      <a:r>
                        <a:rPr lang="en-GB" sz="900" baseline="0" dirty="0" smtClean="0"/>
                        <a:t> C1 CIE1931 Co0ordinates Corner Points</a:t>
                      </a:r>
                      <a:endParaRPr lang="en-GB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</a:tr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Red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X</a:t>
                      </a:r>
                    </a:p>
                    <a:p>
                      <a:pPr algn="ctr"/>
                      <a:r>
                        <a:rPr lang="en-GB" sz="900" dirty="0" smtClean="0"/>
                        <a:t>Y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0.660</a:t>
                      </a:r>
                    </a:p>
                    <a:p>
                      <a:r>
                        <a:rPr lang="en-GB" sz="900" dirty="0" smtClean="0"/>
                        <a:t>0.320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0.680</a:t>
                      </a:r>
                    </a:p>
                    <a:p>
                      <a:r>
                        <a:rPr lang="en-GB" sz="900" dirty="0" smtClean="0"/>
                        <a:t>0.320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0.735</a:t>
                      </a:r>
                    </a:p>
                    <a:p>
                      <a:r>
                        <a:rPr lang="en-GB" sz="900" dirty="0" smtClean="0"/>
                        <a:t>0.265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0.721</a:t>
                      </a:r>
                    </a:p>
                    <a:p>
                      <a:r>
                        <a:rPr lang="en-GB" sz="900" dirty="0" smtClean="0"/>
                        <a:t>0.259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</a:tr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Yellow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X</a:t>
                      </a:r>
                    </a:p>
                    <a:p>
                      <a:pPr algn="ctr"/>
                      <a:r>
                        <a:rPr lang="en-GB" sz="900" dirty="0" smtClean="0"/>
                        <a:t>Y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0.536</a:t>
                      </a:r>
                    </a:p>
                    <a:p>
                      <a:r>
                        <a:rPr lang="en-GB" sz="900" dirty="0" smtClean="0"/>
                        <a:t>0.444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0.547</a:t>
                      </a:r>
                    </a:p>
                    <a:p>
                      <a:r>
                        <a:rPr lang="en-GB" sz="900" dirty="0" smtClean="0"/>
                        <a:t>0.452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0.613</a:t>
                      </a:r>
                    </a:p>
                    <a:p>
                      <a:r>
                        <a:rPr lang="en-GB" sz="900" dirty="0" smtClean="0"/>
                        <a:t>0.387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0.593</a:t>
                      </a:r>
                    </a:p>
                    <a:p>
                      <a:r>
                        <a:rPr lang="en-GB" sz="900" dirty="0" smtClean="0"/>
                        <a:t>0.387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</a:tr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White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X</a:t>
                      </a:r>
                    </a:p>
                    <a:p>
                      <a:pPr algn="ctr"/>
                      <a:r>
                        <a:rPr lang="en-GB" sz="900" dirty="0" smtClean="0"/>
                        <a:t>Y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0.300</a:t>
                      </a:r>
                    </a:p>
                    <a:p>
                      <a:r>
                        <a:rPr lang="en-GB" sz="900" dirty="0" smtClean="0"/>
                        <a:t>0.342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0.440</a:t>
                      </a:r>
                    </a:p>
                    <a:p>
                      <a:r>
                        <a:rPr lang="en-GB" sz="900" dirty="0" smtClean="0"/>
                        <a:t>0.432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0.500</a:t>
                      </a:r>
                    </a:p>
                    <a:p>
                      <a:r>
                        <a:rPr lang="en-GB" sz="900" dirty="0" smtClean="0"/>
                        <a:t>0.440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0.500</a:t>
                      </a:r>
                    </a:p>
                    <a:p>
                      <a:r>
                        <a:rPr lang="en-GB" sz="900" dirty="0" smtClean="0"/>
                        <a:t>0.382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0.440</a:t>
                      </a:r>
                    </a:p>
                    <a:p>
                      <a:r>
                        <a:rPr lang="en-GB" sz="900" dirty="0" smtClean="0"/>
                        <a:t>0.382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0.300</a:t>
                      </a:r>
                    </a:p>
                    <a:p>
                      <a:r>
                        <a:rPr lang="en-GB" sz="900" dirty="0" smtClean="0"/>
                        <a:t>0.276</a:t>
                      </a:r>
                      <a:endParaRPr lang="en-GB" sz="900" dirty="0"/>
                    </a:p>
                  </a:txBody>
                  <a:tcPr/>
                </a:tc>
              </a:tr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Yellowish White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X</a:t>
                      </a:r>
                    </a:p>
                    <a:p>
                      <a:pPr algn="ctr"/>
                      <a:r>
                        <a:rPr lang="en-GB" sz="900" dirty="0" smtClean="0"/>
                        <a:t>Y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0.479</a:t>
                      </a:r>
                    </a:p>
                    <a:p>
                      <a:r>
                        <a:rPr lang="en-GB" sz="900" dirty="0" smtClean="0"/>
                        <a:t>0.520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0.300</a:t>
                      </a:r>
                    </a:p>
                    <a:p>
                      <a:r>
                        <a:rPr lang="en-GB" sz="900" dirty="0" smtClean="0"/>
                        <a:t>0.342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0.300</a:t>
                      </a:r>
                    </a:p>
                    <a:p>
                      <a:r>
                        <a:rPr lang="en-GB" sz="900" dirty="0" smtClean="0"/>
                        <a:t>0.276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0.440</a:t>
                      </a:r>
                    </a:p>
                    <a:p>
                      <a:r>
                        <a:rPr lang="en-GB" sz="900" dirty="0" smtClean="0"/>
                        <a:t>0.382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0.618</a:t>
                      </a:r>
                    </a:p>
                    <a:p>
                      <a:r>
                        <a:rPr lang="en-GB" sz="900" dirty="0" smtClean="0"/>
                        <a:t>0.382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</a:tr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Green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X</a:t>
                      </a:r>
                    </a:p>
                    <a:p>
                      <a:pPr algn="ctr"/>
                      <a:r>
                        <a:rPr lang="en-GB" sz="900" dirty="0" smtClean="0"/>
                        <a:t>Y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0.310</a:t>
                      </a:r>
                    </a:p>
                    <a:p>
                      <a:r>
                        <a:rPr lang="en-GB" sz="900" dirty="0" smtClean="0"/>
                        <a:t>0.684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0.310</a:t>
                      </a:r>
                    </a:p>
                    <a:p>
                      <a:r>
                        <a:rPr lang="en-GB" sz="900" dirty="0" smtClean="0"/>
                        <a:t>0.562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0.209</a:t>
                      </a:r>
                    </a:p>
                    <a:p>
                      <a:r>
                        <a:rPr lang="en-GB" sz="900" dirty="0" smtClean="0"/>
                        <a:t>0.400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0.028</a:t>
                      </a:r>
                    </a:p>
                    <a:p>
                      <a:r>
                        <a:rPr lang="en-GB" sz="900" dirty="0" smtClean="0"/>
                        <a:t>0.400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</a:tr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Blue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X</a:t>
                      </a:r>
                    </a:p>
                    <a:p>
                      <a:pPr algn="ctr"/>
                      <a:r>
                        <a:rPr lang="en-GB" sz="900" dirty="0" smtClean="0"/>
                        <a:t>Y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0.109</a:t>
                      </a:r>
                    </a:p>
                    <a:p>
                      <a:r>
                        <a:rPr lang="en-GB" sz="900" dirty="0" smtClean="0"/>
                        <a:t>0.087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0.204</a:t>
                      </a:r>
                    </a:p>
                    <a:p>
                      <a:r>
                        <a:rPr lang="en-GB" sz="900" dirty="0" smtClean="0"/>
                        <a:t>0.196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0.233</a:t>
                      </a:r>
                    </a:p>
                    <a:p>
                      <a:r>
                        <a:rPr lang="en-GB" sz="900" dirty="0" smtClean="0"/>
                        <a:t>0.167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0.149</a:t>
                      </a:r>
                    </a:p>
                    <a:p>
                      <a:r>
                        <a:rPr lang="en-GB" sz="900" dirty="0" smtClean="0"/>
                        <a:t>0.025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910605"/>
              </p:ext>
            </p:extLst>
          </p:nvPr>
        </p:nvGraphicFramePr>
        <p:xfrm>
          <a:off x="4919142" y="4084320"/>
          <a:ext cx="4445002" cy="242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856"/>
                <a:gridCol w="533400"/>
                <a:gridCol w="519291"/>
                <a:gridCol w="519291"/>
                <a:gridCol w="519291"/>
                <a:gridCol w="519291"/>
                <a:gridCol w="519291"/>
                <a:gridCol w="519291"/>
              </a:tblGrid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Colour</a:t>
                      </a:r>
                      <a:endParaRPr lang="en-GB" sz="900" dirty="0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/>
                        <a:t>Class</a:t>
                      </a:r>
                      <a:r>
                        <a:rPr lang="en-GB" sz="900" baseline="0" dirty="0" smtClean="0"/>
                        <a:t> C2 CIE1931 Co0ordinates Corner Points</a:t>
                      </a:r>
                      <a:endParaRPr lang="en-GB" sz="9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</a:tr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Red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X</a:t>
                      </a:r>
                    </a:p>
                    <a:p>
                      <a:pPr algn="ctr"/>
                      <a:r>
                        <a:rPr lang="en-GB" sz="900" dirty="0" smtClean="0"/>
                        <a:t>Y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0.660</a:t>
                      </a:r>
                    </a:p>
                    <a:p>
                      <a:r>
                        <a:rPr lang="en-GB" sz="900" dirty="0" smtClean="0"/>
                        <a:t>0.320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0.680</a:t>
                      </a:r>
                    </a:p>
                    <a:p>
                      <a:r>
                        <a:rPr lang="en-GB" sz="900" dirty="0" smtClean="0"/>
                        <a:t>0.320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0.710</a:t>
                      </a:r>
                    </a:p>
                    <a:p>
                      <a:r>
                        <a:rPr lang="en-GB" sz="900" dirty="0" smtClean="0"/>
                        <a:t>0.290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0.690</a:t>
                      </a:r>
                    </a:p>
                    <a:p>
                      <a:r>
                        <a:rPr lang="en-GB" sz="900" dirty="0" smtClean="0"/>
                        <a:t>0.290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</a:tr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Yellow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X</a:t>
                      </a:r>
                    </a:p>
                    <a:p>
                      <a:pPr algn="ctr"/>
                      <a:r>
                        <a:rPr lang="en-GB" sz="900" dirty="0" smtClean="0"/>
                        <a:t>Y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0.536</a:t>
                      </a:r>
                    </a:p>
                    <a:p>
                      <a:r>
                        <a:rPr lang="en-GB" sz="900" dirty="0" smtClean="0"/>
                        <a:t>0.444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0.547</a:t>
                      </a:r>
                    </a:p>
                    <a:p>
                      <a:r>
                        <a:rPr lang="en-GB" sz="900" dirty="0" smtClean="0"/>
                        <a:t>0.452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0.613</a:t>
                      </a:r>
                    </a:p>
                    <a:p>
                      <a:r>
                        <a:rPr lang="en-GB" sz="900" dirty="0" smtClean="0"/>
                        <a:t>0.387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0.593</a:t>
                      </a:r>
                    </a:p>
                    <a:p>
                      <a:r>
                        <a:rPr lang="en-GB" sz="900" dirty="0" smtClean="0"/>
                        <a:t>0.387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</a:tr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White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X</a:t>
                      </a:r>
                    </a:p>
                    <a:p>
                      <a:pPr algn="ctr"/>
                      <a:r>
                        <a:rPr lang="en-GB" sz="900" dirty="0" smtClean="0"/>
                        <a:t>Y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0.300</a:t>
                      </a:r>
                    </a:p>
                    <a:p>
                      <a:r>
                        <a:rPr lang="en-GB" sz="900" dirty="0" smtClean="0"/>
                        <a:t>0.342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0.440</a:t>
                      </a:r>
                    </a:p>
                    <a:p>
                      <a:r>
                        <a:rPr lang="en-GB" sz="900" dirty="0" smtClean="0"/>
                        <a:t>0.432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0.440</a:t>
                      </a:r>
                    </a:p>
                    <a:p>
                      <a:r>
                        <a:rPr lang="en-GB" sz="900" dirty="0" smtClean="0"/>
                        <a:t>0.392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0.300</a:t>
                      </a:r>
                    </a:p>
                    <a:p>
                      <a:r>
                        <a:rPr lang="en-GB" sz="900" dirty="0" smtClean="0"/>
                        <a:t>0.276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</a:tr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Yellowish White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X</a:t>
                      </a:r>
                    </a:p>
                    <a:p>
                      <a:pPr algn="ctr"/>
                      <a:r>
                        <a:rPr lang="en-GB" sz="900" dirty="0" smtClean="0"/>
                        <a:t>Y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0.479</a:t>
                      </a:r>
                    </a:p>
                    <a:p>
                      <a:r>
                        <a:rPr lang="en-GB" sz="900" dirty="0" smtClean="0"/>
                        <a:t>0.520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0.300</a:t>
                      </a:r>
                    </a:p>
                    <a:p>
                      <a:r>
                        <a:rPr lang="en-GB" sz="900" dirty="0" smtClean="0"/>
                        <a:t>0.342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0.300</a:t>
                      </a:r>
                    </a:p>
                    <a:p>
                      <a:r>
                        <a:rPr lang="en-GB" sz="900" dirty="0" smtClean="0"/>
                        <a:t>0.276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0.440</a:t>
                      </a:r>
                    </a:p>
                    <a:p>
                      <a:r>
                        <a:rPr lang="en-GB" sz="900" dirty="0" smtClean="0"/>
                        <a:t>0.382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0.618</a:t>
                      </a:r>
                    </a:p>
                    <a:p>
                      <a:r>
                        <a:rPr lang="en-GB" sz="900" dirty="0" smtClean="0"/>
                        <a:t>0.382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</a:tr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Green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X</a:t>
                      </a:r>
                    </a:p>
                    <a:p>
                      <a:pPr algn="ctr"/>
                      <a:r>
                        <a:rPr lang="en-GB" sz="900" dirty="0" smtClean="0"/>
                        <a:t>Y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0.009</a:t>
                      </a:r>
                    </a:p>
                    <a:p>
                      <a:r>
                        <a:rPr lang="en-GB" sz="900" dirty="0" smtClean="0"/>
                        <a:t>0.720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0.284</a:t>
                      </a:r>
                    </a:p>
                    <a:p>
                      <a:r>
                        <a:rPr lang="en-GB" sz="900" dirty="0" smtClean="0"/>
                        <a:t>0.520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0.209</a:t>
                      </a:r>
                    </a:p>
                    <a:p>
                      <a:r>
                        <a:rPr lang="en-GB" sz="900" dirty="0" smtClean="0"/>
                        <a:t>0.400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0.028</a:t>
                      </a:r>
                    </a:p>
                    <a:p>
                      <a:r>
                        <a:rPr lang="en-GB" sz="900" dirty="0" smtClean="0"/>
                        <a:t>0.400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</a:tr>
              <a:tr h="151191"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Blue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X</a:t>
                      </a:r>
                    </a:p>
                    <a:p>
                      <a:pPr algn="ctr"/>
                      <a:r>
                        <a:rPr lang="en-GB" sz="900" dirty="0" smtClean="0"/>
                        <a:t>Y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0.109</a:t>
                      </a:r>
                    </a:p>
                    <a:p>
                      <a:r>
                        <a:rPr lang="en-GB" sz="900" dirty="0" smtClean="0"/>
                        <a:t>0.087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0.173</a:t>
                      </a:r>
                    </a:p>
                    <a:p>
                      <a:r>
                        <a:rPr lang="en-GB" sz="900" dirty="0" smtClean="0"/>
                        <a:t>0.160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0.208</a:t>
                      </a:r>
                    </a:p>
                    <a:p>
                      <a:r>
                        <a:rPr lang="en-GB" sz="900" dirty="0" smtClean="0"/>
                        <a:t>0.125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0.149</a:t>
                      </a:r>
                    </a:p>
                    <a:p>
                      <a:r>
                        <a:rPr lang="en-GB" sz="900" dirty="0" smtClean="0"/>
                        <a:t>0.025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 Box 192"/>
          <p:cNvSpPr txBox="1">
            <a:spLocks noChangeArrowheads="1"/>
          </p:cNvSpPr>
          <p:nvPr/>
        </p:nvSpPr>
        <p:spPr bwMode="auto">
          <a:xfrm>
            <a:off x="685800" y="5852845"/>
            <a:ext cx="38862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Arial" pitchFamily="34" charset="0"/>
                <a:cs typeface="Arial" pitchFamily="34" charset="0"/>
              </a:rPr>
              <a:t>CIE1931 Chromaticity</a:t>
            </a:r>
            <a:endParaRPr lang="en-GB" sz="1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http://www.qrcode-monkey.com/temp/qrcodea4e7f118aabdb22bce739fff4a4c9cc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17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1600200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PTH </a:t>
            </a:r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LED</a:t>
            </a:r>
            <a:b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084" y="-762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PTH LAMP FOR SIGNAL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656516" y="1809893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8210912" y="1524000"/>
            <a:ext cx="1143000" cy="1234327"/>
            <a:chOff x="8216484" y="1640208"/>
            <a:chExt cx="1143000" cy="1234327"/>
          </a:xfrm>
        </p:grpSpPr>
        <p:grpSp>
          <p:nvGrpSpPr>
            <p:cNvPr id="36" name="Group 35"/>
            <p:cNvGrpSpPr/>
            <p:nvPr/>
          </p:nvGrpSpPr>
          <p:grpSpPr>
            <a:xfrm>
              <a:off x="8216484" y="1640208"/>
              <a:ext cx="1143000" cy="1234327"/>
              <a:chOff x="561181" y="636543"/>
              <a:chExt cx="1143000" cy="1234327"/>
            </a:xfrm>
          </p:grpSpPr>
          <p:sp>
            <p:nvSpPr>
              <p:cNvPr id="39" name="Rounded Rectangle 38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</a:rPr>
                  <a:t>Oval</a:t>
                </a:r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69" name="Picture 3" descr="D:\Picture\LED HD Photos\Brightek display5mm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31" b="89607" l="0" r="47113">
                          <a14:foregroundMark x1="15935" y1="47344" x2="42725" y2="692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699" r="66631" b="34714"/>
            <a:stretch/>
          </p:blipFill>
          <p:spPr bwMode="auto">
            <a:xfrm rot="655328">
              <a:off x="8425352" y="1696847"/>
              <a:ext cx="725264" cy="7517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5638800" y="1524000"/>
            <a:ext cx="1143000" cy="1234327"/>
            <a:chOff x="1070217" y="2114596"/>
            <a:chExt cx="1143000" cy="1234327"/>
          </a:xfrm>
        </p:grpSpPr>
        <p:grpSp>
          <p:nvGrpSpPr>
            <p:cNvPr id="45" name="Group 44"/>
            <p:cNvGrpSpPr/>
            <p:nvPr/>
          </p:nvGrpSpPr>
          <p:grpSpPr>
            <a:xfrm>
              <a:off x="1070217" y="2114596"/>
              <a:ext cx="1143000" cy="1234327"/>
              <a:chOff x="561181" y="636543"/>
              <a:chExt cx="1143000" cy="1234327"/>
            </a:xfrm>
          </p:grpSpPr>
          <p:sp>
            <p:nvSpPr>
              <p:cNvPr id="46" name="Rounded Rectangle 45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</a:rPr>
                  <a:t>Tower</a:t>
                </a:r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70" name="Picture 6" descr="D:\Picture\LED HD Photos\Brightek Connector Lamp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543" b="92379" l="0" r="41109">
                          <a14:foregroundMark x1="25404" y1="67667" x2="33949" y2="642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355" r="60148" b="24953"/>
            <a:stretch/>
          </p:blipFill>
          <p:spPr bwMode="auto">
            <a:xfrm>
              <a:off x="1297365" y="2145680"/>
              <a:ext cx="669813" cy="888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6"/>
          <p:cNvGrpSpPr/>
          <p:nvPr/>
        </p:nvGrpSpPr>
        <p:grpSpPr>
          <a:xfrm>
            <a:off x="8210912" y="2838158"/>
            <a:ext cx="1143000" cy="1234327"/>
            <a:chOff x="333445" y="3486196"/>
            <a:chExt cx="1143000" cy="1234327"/>
          </a:xfrm>
        </p:grpSpPr>
        <p:grpSp>
          <p:nvGrpSpPr>
            <p:cNvPr id="51" name="Group 50"/>
            <p:cNvGrpSpPr/>
            <p:nvPr/>
          </p:nvGrpSpPr>
          <p:grpSpPr>
            <a:xfrm>
              <a:off x="333445" y="3486196"/>
              <a:ext cx="1143000" cy="1234327"/>
              <a:chOff x="561181" y="636543"/>
              <a:chExt cx="1143000" cy="1234327"/>
            </a:xfrm>
          </p:grpSpPr>
          <p:sp>
            <p:nvSpPr>
              <p:cNvPr id="52" name="Rounded Rectangle 51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</a:rPr>
                  <a:t>Rectangular</a:t>
                </a:r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71" name="Picture 5" descr="D:\Picture\HD 產品圖片\LAMP\12.pn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109" b="27131"/>
            <a:stretch/>
          </p:blipFill>
          <p:spPr bwMode="auto">
            <a:xfrm rot="707623">
              <a:off x="482638" y="3607868"/>
              <a:ext cx="843121" cy="683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oup 7"/>
          <p:cNvGrpSpPr/>
          <p:nvPr/>
        </p:nvGrpSpPr>
        <p:grpSpPr>
          <a:xfrm>
            <a:off x="6924856" y="2838158"/>
            <a:ext cx="1143000" cy="1234327"/>
            <a:chOff x="1805609" y="3486196"/>
            <a:chExt cx="1143000" cy="1234327"/>
          </a:xfrm>
        </p:grpSpPr>
        <p:grpSp>
          <p:nvGrpSpPr>
            <p:cNvPr id="54" name="Group 53"/>
            <p:cNvGrpSpPr/>
            <p:nvPr/>
          </p:nvGrpSpPr>
          <p:grpSpPr>
            <a:xfrm>
              <a:off x="1805609" y="3486196"/>
              <a:ext cx="1143000" cy="1234327"/>
              <a:chOff x="561181" y="636543"/>
              <a:chExt cx="1143000" cy="1234327"/>
            </a:xfrm>
          </p:grpSpPr>
          <p:sp>
            <p:nvSpPr>
              <p:cNvPr id="55" name="Rounded Rectangle 54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</a:rPr>
                  <a:t>Square</a:t>
                </a:r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72" name="Picture 6" descr="D:\Picture\HD 產品圖片\LAMP\11.pn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8856" b="29983"/>
            <a:stretch/>
          </p:blipFill>
          <p:spPr bwMode="auto">
            <a:xfrm>
              <a:off x="2008200" y="3583468"/>
              <a:ext cx="741174" cy="7528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6924856" y="1524000"/>
            <a:ext cx="1143000" cy="1242293"/>
            <a:chOff x="6700028" y="1626979"/>
            <a:chExt cx="1143000" cy="1242293"/>
          </a:xfrm>
        </p:grpSpPr>
        <p:grpSp>
          <p:nvGrpSpPr>
            <p:cNvPr id="48" name="Group 47"/>
            <p:cNvGrpSpPr/>
            <p:nvPr/>
          </p:nvGrpSpPr>
          <p:grpSpPr>
            <a:xfrm>
              <a:off x="6700028" y="1634945"/>
              <a:ext cx="1143000" cy="1234327"/>
              <a:chOff x="561181" y="636543"/>
              <a:chExt cx="1143000" cy="1234327"/>
            </a:xfrm>
          </p:grpSpPr>
          <p:sp>
            <p:nvSpPr>
              <p:cNvPr id="49" name="Rounded Rectangle 48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</a:rPr>
                  <a:t>Cylindrical</a:t>
                </a:r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73" name="Picture 7" descr="D:\Picture\HD 產品圖片\LAMP\1L0545W32B0CB203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840" b="100000" l="0" r="99385">
                          <a14:foregroundMark x1="10022" y1="20120" x2="81758" y2="93960"/>
                          <a14:foregroundMark x1="22945" y1="13680" x2="92352" y2="91800"/>
                          <a14:foregroundMark x1="30022" y1="32960" x2="86462" y2="93960"/>
                          <a14:foregroundMark x1="7648" y1="21160" x2="18242" y2="34000"/>
                          <a14:foregroundMark x1="25319" y1="10480" x2="37055" y2="254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1" r="51937" b="51383"/>
            <a:stretch/>
          </p:blipFill>
          <p:spPr bwMode="auto">
            <a:xfrm>
              <a:off x="6782388" y="1626979"/>
              <a:ext cx="755840" cy="840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oup 12"/>
          <p:cNvGrpSpPr/>
          <p:nvPr/>
        </p:nvGrpSpPr>
        <p:grpSpPr>
          <a:xfrm>
            <a:off x="6924856" y="4179807"/>
            <a:ext cx="1143000" cy="1234960"/>
            <a:chOff x="1070217" y="4857163"/>
            <a:chExt cx="1143000" cy="1234960"/>
          </a:xfrm>
        </p:grpSpPr>
        <p:grpSp>
          <p:nvGrpSpPr>
            <p:cNvPr id="57" name="Group 56"/>
            <p:cNvGrpSpPr/>
            <p:nvPr/>
          </p:nvGrpSpPr>
          <p:grpSpPr>
            <a:xfrm>
              <a:off x="1070217" y="4857796"/>
              <a:ext cx="1143000" cy="1234327"/>
              <a:chOff x="561181" y="636543"/>
              <a:chExt cx="1143000" cy="1234327"/>
            </a:xfrm>
          </p:grpSpPr>
          <p:sp>
            <p:nvSpPr>
              <p:cNvPr id="58" name="Rounded Rectangle 57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</a:rPr>
                  <a:t>Triangular</a:t>
                </a:r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74" name="Picture 9" descr="http://media.digikey.com/photos/Panasonic%20Photos/LNG312GKG.jpg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6875" b="98594" l="0" r="48281">
                          <a14:foregroundMark x1="6406" y1="52812" x2="10000" y2="58594"/>
                          <a14:foregroundMark x1="12656" y1="59688" x2="43125" y2="951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890" r="79019" b="32678"/>
            <a:stretch/>
          </p:blipFill>
          <p:spPr bwMode="auto">
            <a:xfrm>
              <a:off x="1237774" y="4857163"/>
              <a:ext cx="770426" cy="8237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oup 11"/>
          <p:cNvGrpSpPr/>
          <p:nvPr/>
        </p:nvGrpSpPr>
        <p:grpSpPr>
          <a:xfrm>
            <a:off x="5638800" y="2838158"/>
            <a:ext cx="1143000" cy="1234327"/>
            <a:chOff x="2542381" y="4857796"/>
            <a:chExt cx="1143000" cy="1234327"/>
          </a:xfrm>
        </p:grpSpPr>
        <p:grpSp>
          <p:nvGrpSpPr>
            <p:cNvPr id="60" name="Group 59"/>
            <p:cNvGrpSpPr/>
            <p:nvPr/>
          </p:nvGrpSpPr>
          <p:grpSpPr>
            <a:xfrm>
              <a:off x="2542381" y="4857796"/>
              <a:ext cx="1143000" cy="1234327"/>
              <a:chOff x="561181" y="636543"/>
              <a:chExt cx="1143000" cy="1234327"/>
            </a:xfrm>
          </p:grpSpPr>
          <p:sp>
            <p:nvSpPr>
              <p:cNvPr id="61" name="Rounded Rectangle 60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</a:rPr>
                  <a:t>Strew Hat</a:t>
                </a:r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75" name="Picture 2" descr="D:\Picture\LED HD Photos\Brightek straw hat.jpg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7460" l="924" r="9468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14" b="59661"/>
            <a:stretch/>
          </p:blipFill>
          <p:spPr bwMode="auto">
            <a:xfrm>
              <a:off x="2542381" y="4947873"/>
              <a:ext cx="891949" cy="732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19"/>
          <p:cNvGrpSpPr/>
          <p:nvPr/>
        </p:nvGrpSpPr>
        <p:grpSpPr>
          <a:xfrm>
            <a:off x="5638800" y="4179807"/>
            <a:ext cx="1143000" cy="1234327"/>
            <a:chOff x="333445" y="6213770"/>
            <a:chExt cx="1143000" cy="1234327"/>
          </a:xfrm>
        </p:grpSpPr>
        <p:grpSp>
          <p:nvGrpSpPr>
            <p:cNvPr id="63" name="Group 62"/>
            <p:cNvGrpSpPr/>
            <p:nvPr/>
          </p:nvGrpSpPr>
          <p:grpSpPr>
            <a:xfrm>
              <a:off x="333445" y="6213770"/>
              <a:ext cx="1143000" cy="1234327"/>
              <a:chOff x="561181" y="636543"/>
              <a:chExt cx="1143000" cy="1234327"/>
            </a:xfrm>
          </p:grpSpPr>
          <p:sp>
            <p:nvSpPr>
              <p:cNvPr id="64" name="Rounded Rectangle 63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</a:rPr>
                  <a:t>Reflector</a:t>
                </a:r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76" name="Picture 10" descr="D:\Picture\HD 產品圖片\LAMP\1L034XW32B0CB209.jpg"/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4313" b="32397" l="6339" r="39715">
                          <a14:foregroundMark x1="28072" y1="29890" x2="29495" y2="32297"/>
                          <a14:foregroundMark x1="30142" y1="16851" x2="39715" y2="311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73" t="4304" r="58973" b="68139"/>
            <a:stretch/>
          </p:blipFill>
          <p:spPr bwMode="auto">
            <a:xfrm>
              <a:off x="444133" y="6290469"/>
              <a:ext cx="743951" cy="7676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oup 18"/>
          <p:cNvGrpSpPr/>
          <p:nvPr/>
        </p:nvGrpSpPr>
        <p:grpSpPr>
          <a:xfrm>
            <a:off x="5638800" y="5520694"/>
            <a:ext cx="1143000" cy="1234327"/>
            <a:chOff x="1805609" y="6213770"/>
            <a:chExt cx="1143000" cy="1234327"/>
          </a:xfrm>
        </p:grpSpPr>
        <p:grpSp>
          <p:nvGrpSpPr>
            <p:cNvPr id="66" name="Group 65"/>
            <p:cNvGrpSpPr/>
            <p:nvPr/>
          </p:nvGrpSpPr>
          <p:grpSpPr>
            <a:xfrm>
              <a:off x="1805609" y="6213770"/>
              <a:ext cx="1143000" cy="1234327"/>
              <a:chOff x="561181" y="636543"/>
              <a:chExt cx="1143000" cy="1234327"/>
            </a:xfrm>
          </p:grpSpPr>
          <p:sp>
            <p:nvSpPr>
              <p:cNvPr id="67" name="Rounded Rectangle 66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68" name="Rectangle 67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</a:rPr>
                  <a:t>Blinking</a:t>
                </a:r>
                <a:endParaRPr lang="en-GB" sz="12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77" name="Picture 13" descr="D:\Picture\HD 產品圖片\LAMP\05.png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0" b="72000" l="0" r="73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28886" b="35307"/>
            <a:stretch/>
          </p:blipFill>
          <p:spPr bwMode="auto">
            <a:xfrm rot="1301547">
              <a:off x="2015911" y="6310778"/>
              <a:ext cx="652576" cy="6805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8" name="Picture 3" descr="D:\Picture\HD 產品圖片\LAMP\1L0531S11A0DA203 (2).jp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601" b="100000" l="10599" r="89924">
                        <a14:foregroundMark x1="30989" y1="32637" x2="77091" y2="91026"/>
                        <a14:foregroundMark x1="77091" y1="91026" x2="88593" y2="92711"/>
                        <a14:foregroundMark x1="88070" y1="91465" x2="39211" y2="279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r="39988" b="52827"/>
          <a:stretch/>
        </p:blipFill>
        <p:spPr bwMode="auto">
          <a:xfrm>
            <a:off x="756946" y="1809893"/>
            <a:ext cx="1097063" cy="131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8210912" y="4111189"/>
            <a:ext cx="1143000" cy="1302945"/>
            <a:chOff x="4810978" y="1828845"/>
            <a:chExt cx="1143000" cy="1302945"/>
          </a:xfrm>
        </p:grpSpPr>
        <p:sp>
          <p:nvSpPr>
            <p:cNvPr id="81" name="Rounded Rectangle 80"/>
            <p:cNvSpPr/>
            <p:nvPr/>
          </p:nvSpPr>
          <p:spPr>
            <a:xfrm>
              <a:off x="4810978" y="189746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4810978" y="2767732"/>
              <a:ext cx="1143000" cy="36405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Resistor Int.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pic>
          <p:nvPicPr>
            <p:cNvPr id="83" name="Picture 5" descr="D:\Picture\LED HD Photos\Brightek lamp5mm.jpg"/>
            <p:cNvPicPr>
              <a:picLocks noChangeAspect="1" noChangeArrowheads="1"/>
            </p:cNvPicPr>
            <p:nvPr/>
          </p:nvPicPr>
          <p:blipFill rotWithShape="1"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9238" b="98845" l="0" r="97229">
                          <a14:foregroundMark x1="28176" y1="37182" x2="90762" y2="81524"/>
                          <a14:foregroundMark x1="83603" y1="73210" x2="93533" y2="80831"/>
                          <a14:foregroundMark x1="7390" y1="26328" x2="23095" y2="40416"/>
                          <a14:foregroundMark x1="6236" y1="21478" x2="11547" y2="1524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-1" r="48844" b="45644"/>
            <a:stretch/>
          </p:blipFill>
          <p:spPr bwMode="auto">
            <a:xfrm rot="996626">
              <a:off x="4913050" y="1828845"/>
              <a:ext cx="779100" cy="827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20"/>
          <p:cNvGrpSpPr/>
          <p:nvPr/>
        </p:nvGrpSpPr>
        <p:grpSpPr>
          <a:xfrm>
            <a:off x="6924856" y="5437252"/>
            <a:ext cx="2429056" cy="1317769"/>
            <a:chOff x="3740406" y="213821"/>
            <a:chExt cx="2429056" cy="1317769"/>
          </a:xfrm>
        </p:grpSpPr>
        <p:sp>
          <p:nvSpPr>
            <p:cNvPr id="79" name="Rounded Rectangle 78"/>
            <p:cNvSpPr/>
            <p:nvPr/>
          </p:nvSpPr>
          <p:spPr>
            <a:xfrm>
              <a:off x="3740406" y="297263"/>
              <a:ext cx="2429056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740406" y="1167532"/>
              <a:ext cx="2429056" cy="36405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Duo / Full Colour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pic>
          <p:nvPicPr>
            <p:cNvPr id="84" name="Picture 11" descr="D:\Picture\HD 產品圖片\LAMP\1L0392V2G71CD201.jpg"/>
            <p:cNvPicPr>
              <a:picLocks noChangeAspect="1" noChangeArrowheads="1"/>
            </p:cNvPicPr>
            <p:nvPr/>
          </p:nvPicPr>
          <p:blipFill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0" b="38875" l="0" r="42577">
                          <a14:foregroundMark x1="16966" y1="18625" x2="14029" y2="25000"/>
                          <a14:foregroundMark x1="18271" y1="28250" x2="26917" y2="38500"/>
                          <a14:foregroundMark x1="25612" y1="22250" x2="39967" y2="38875"/>
                          <a14:foregroundMark x1="36868" y1="22625" x2="42577" y2="29875"/>
                          <a14:backgroundMark x1="23980" y1="29625" x2="29201" y2="37875"/>
                          <a14:backgroundMark x1="33116" y1="25875" x2="41762" y2="358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57330" b="61444"/>
            <a:stretch/>
          </p:blipFill>
          <p:spPr bwMode="auto">
            <a:xfrm>
              <a:off x="4153276" y="213821"/>
              <a:ext cx="759369" cy="895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5" name="Picture 12" descr="D:\Picture\HD 產品圖片\LAMP\1L0591VGB01MA007.jpg"/>
            <p:cNvPicPr>
              <a:picLocks noChangeAspect="1" noChangeArrowheads="1"/>
            </p:cNvPicPr>
            <p:nvPr/>
          </p:nvPicPr>
          <p:blipFill rotWithShape="1">
            <a:blip r:embed="rId26" cstate="print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0" b="49778" l="2852" r="52471">
                          <a14:foregroundMark x1="26806" y1="17578" x2="31369" y2="22452"/>
                          <a14:foregroundMark x1="27186" y1="33678" x2="37833" y2="48154"/>
                          <a14:foregroundMark x1="31749" y1="34269" x2="42395" y2="47563"/>
                          <a14:foregroundMark x1="31939" y1="30281" x2="46958" y2="48597"/>
                          <a14:foregroundMark x1="36122" y1="28065" x2="52471" y2="4844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955" b="50902"/>
            <a:stretch/>
          </p:blipFill>
          <p:spPr bwMode="auto">
            <a:xfrm rot="21423635">
              <a:off x="4959818" y="318412"/>
              <a:ext cx="685879" cy="832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7" name="Content Placeholder 2"/>
          <p:cNvSpPr>
            <a:spLocks noGrp="1"/>
          </p:cNvSpPr>
          <p:nvPr>
            <p:ph idx="1"/>
          </p:nvPr>
        </p:nvSpPr>
        <p:spPr>
          <a:xfrm>
            <a:off x="495300" y="3505200"/>
            <a:ext cx="8255000" cy="3657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Features:</a:t>
            </a:r>
          </a:p>
          <a:p>
            <a:pPr>
              <a:spcBef>
                <a:spcPts val="0"/>
              </a:spcBef>
            </a:pPr>
            <a:endParaRPr lang="en-GB" sz="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Available in 3mm/5mm/8mm/10mm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latin typeface="Calibri" panose="020F0502020204030204" pitchFamily="34" charset="0"/>
                <a:cs typeface="Calibri" panose="020F0502020204030204" pitchFamily="34" charset="0"/>
              </a:rPr>
              <a:t>Colour Diffused or Water Clear Casting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latin typeface="Calibri" panose="020F0502020204030204" pitchFamily="34" charset="0"/>
                <a:cs typeface="Calibri" panose="020F0502020204030204" pitchFamily="34" charset="0"/>
              </a:rPr>
              <a:t>Available in 15°, 23° and O</a:t>
            </a: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ther Viewing Angle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With / Without Stopper and Shorten Pins</a:t>
            </a:r>
            <a:endParaRPr lang="en-GB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Bulk or Taping Packing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Other Shape of Casting Available </a:t>
            </a:r>
            <a:r>
              <a:rPr lang="en-GB" sz="1800" b="0" dirty="0" smtClean="0">
                <a:latin typeface="Arial"/>
                <a:cs typeface="Arial"/>
              </a:rPr>
              <a:t>►</a:t>
            </a: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8" name="Content Placeholder 2"/>
          <p:cNvSpPr txBox="1">
            <a:spLocks/>
          </p:cNvSpPr>
          <p:nvPr/>
        </p:nvSpPr>
        <p:spPr>
          <a:xfrm>
            <a:off x="2134616" y="2948934"/>
            <a:ext cx="2370709" cy="937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Round</a:t>
            </a:r>
          </a:p>
        </p:txBody>
      </p:sp>
      <p:pic>
        <p:nvPicPr>
          <p:cNvPr id="9218" name="Picture 2" descr="http://www.ukma.org.uk/sites/default/files/images/transport_road_signs_1.gif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551" y="1864022"/>
            <a:ext cx="593323" cy="93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signal-tech.com/product/file/4540_web_image_2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886" y="2441530"/>
            <a:ext cx="1214714" cy="682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img.tjskl.org.cn/nimg/48/ba/210c4ea27bb9e3f39fc8b820db78-0x0-0/running_electronic_traffic_signs_led_strong_style_color_b82220_road_strong_message_displays.jp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211" y="1900785"/>
            <a:ext cx="532429" cy="45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www.qrcode-monkey.com/temp/qrcodeb55ec62ad5c955b8394471c0a033369e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qrcode-monkey.com/temp/qrcodec330c42fb6c875ebc82888dd9070a4b5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3382963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7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3716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OVAL LAMP FOR DISPLAY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3124200"/>
            <a:ext cx="8255000" cy="3657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Features:</a:t>
            </a:r>
          </a:p>
          <a:p>
            <a:pPr>
              <a:spcBef>
                <a:spcPts val="0"/>
              </a:spcBef>
            </a:pPr>
            <a:endParaRPr lang="en-GB" sz="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Suitable for P10-16 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High Definition, High Contrast LED display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Excellent White Balance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Available in 4mm and 5mm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94958" y="512733"/>
            <a:ext cx="2160000" cy="216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8194" name="Picture 2" descr="D:\Picture\Product\LAM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/>
          <a:stretch/>
        </p:blipFill>
        <p:spPr bwMode="auto">
          <a:xfrm>
            <a:off x="838200" y="401782"/>
            <a:ext cx="1828800" cy="249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075" y="4855177"/>
            <a:ext cx="3361069" cy="185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549745"/>
              </p:ext>
            </p:extLst>
          </p:nvPr>
        </p:nvGraphicFramePr>
        <p:xfrm>
          <a:off x="6119940" y="2628385"/>
          <a:ext cx="1943047" cy="2217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Bitmap Image" r:id="rId6" imgW="3990476" imgH="5533333" progId="Paint.Picture">
                  <p:embed/>
                </p:oleObj>
              </mc:Choice>
              <mc:Fallback>
                <p:oleObj name="Bitmap Image" r:id="rId6" imgW="3990476" imgH="5533333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9940" y="2628385"/>
                        <a:ext cx="1943047" cy="22172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019" y="3276600"/>
            <a:ext cx="888581" cy="98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561" y="5260880"/>
            <a:ext cx="2733675" cy="144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3" descr="www"/>
          <p:cNvPicPr>
            <a:picLocks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200" y="5286552"/>
            <a:ext cx="1916758" cy="134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1" name="Picture 19" descr="http://www.qrcode-monkey.com/temp/qrcodec330c42fb6c875ebc82888dd9070a4b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87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1600200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PLCC </a:t>
            </a:r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SMD</a:t>
            </a:r>
            <a:b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5181600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PLCC SMD Range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38200"/>
            <a:ext cx="7516275" cy="5925377"/>
          </a:xfrm>
          <a:prstGeom prst="rect">
            <a:avLst/>
          </a:prstGeom>
        </p:spPr>
      </p:pic>
      <p:pic>
        <p:nvPicPr>
          <p:cNvPr id="3074" name="Picture 2" descr="http://www.qrcode-monkey.com/temp/qrcodee111c158b1f412d951ca2fbf9bfc9c4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144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56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1884</TotalTime>
  <Words>575</Words>
  <Application>Microsoft Office PowerPoint</Application>
  <PresentationFormat>A4 Paper (210x297 mm)</PresentationFormat>
  <Paragraphs>329</Paragraphs>
  <Slides>20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Essential</vt:lpstr>
      <vt:lpstr>Bitmap Image</vt:lpstr>
      <vt:lpstr> Traffic Signal &amp; Display            </vt:lpstr>
      <vt:lpstr>contents</vt:lpstr>
      <vt:lpstr>regulation</vt:lpstr>
      <vt:lpstr>En-12966</vt:lpstr>
      <vt:lpstr>PTH LED </vt:lpstr>
      <vt:lpstr>PTH LAMP FOR SIGNAL</vt:lpstr>
      <vt:lpstr>OVAL LAMP FOR DISPLAY</vt:lpstr>
      <vt:lpstr>PLCC SMD </vt:lpstr>
      <vt:lpstr>PLCC SMD Range</vt:lpstr>
      <vt:lpstr>3528+Lens</vt:lpstr>
      <vt:lpstr>K1</vt:lpstr>
      <vt:lpstr>PowerPoint Presentation</vt:lpstr>
      <vt:lpstr>RGB SMD FOR GENERAL DISPLAY</vt:lpstr>
      <vt:lpstr>PowerPoint Presentation</vt:lpstr>
      <vt:lpstr>PowerPoint Presentation</vt:lpstr>
      <vt:lpstr>DE-ICING INFRARED (IR) LED</vt:lpstr>
      <vt:lpstr>940NM HIGH POWER IR</vt:lpstr>
      <vt:lpstr>Ic driver</vt:lpstr>
      <vt:lpstr>IC Driver</vt:lpstr>
      <vt:lpstr>BRIGHTEK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Isaac Yao</dc:creator>
  <cp:lastModifiedBy>Isaac Yao</cp:lastModifiedBy>
  <cp:revision>71</cp:revision>
  <dcterms:created xsi:type="dcterms:W3CDTF">2006-08-16T00:00:00Z</dcterms:created>
  <dcterms:modified xsi:type="dcterms:W3CDTF">2015-01-29T15:35:34Z</dcterms:modified>
</cp:coreProperties>
</file>