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9" r:id="rId3"/>
  </p:sldIdLst>
  <p:sldSz cx="11485563" cy="7704138"/>
  <p:notesSz cx="7099300" cy="10234613"/>
  <p:defaultTextStyle>
    <a:defPPr>
      <a:defRPr lang="en-US"/>
    </a:defPPr>
    <a:lvl1pPr marL="0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274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6548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4823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3097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1371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89645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37920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6194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B8EE"/>
    <a:srgbClr val="A5C4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887" autoAdjust="0"/>
  </p:normalViewPr>
  <p:slideViewPr>
    <p:cSldViewPr>
      <p:cViewPr>
        <p:scale>
          <a:sx n="87" d="100"/>
          <a:sy n="87" d="100"/>
        </p:scale>
        <p:origin x="-1632" y="-528"/>
      </p:cViewPr>
      <p:guideLst>
        <p:guide orient="horz" pos="2427"/>
        <p:guide pos="36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864E027-10CC-4766-A375-068B82A2055B}" type="datetimeFigureOut">
              <a:rPr lang="en-GB" smtClean="0"/>
              <a:t>19/01/2015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0563" y="768350"/>
            <a:ext cx="571817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2705ECA-4350-4C25-A424-F47D0C061F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318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1417" y="2393277"/>
            <a:ext cx="9762729" cy="16513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2835" y="4365678"/>
            <a:ext cx="8039894" cy="196883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3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1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9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7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6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27033" y="308524"/>
            <a:ext cx="2584252" cy="657348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4278" y="308524"/>
            <a:ext cx="7561329" cy="657348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280" y="4950623"/>
            <a:ext cx="9762729" cy="1530127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280" y="3265343"/>
            <a:ext cx="9762729" cy="1685280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27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9654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4482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9309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4137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8964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379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861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4278" y="1797633"/>
            <a:ext cx="5072790" cy="5084375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8495" y="1797633"/>
            <a:ext cx="5072790" cy="5084375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8" y="1724515"/>
            <a:ext cx="5074785" cy="71869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274" indent="0">
              <a:buNone/>
              <a:defRPr sz="2400" b="1"/>
            </a:lvl2pPr>
            <a:lvl3pPr marL="1096548" indent="0">
              <a:buNone/>
              <a:defRPr sz="2200" b="1"/>
            </a:lvl3pPr>
            <a:lvl4pPr marL="1644823" indent="0">
              <a:buNone/>
              <a:defRPr sz="1900" b="1"/>
            </a:lvl4pPr>
            <a:lvl5pPr marL="2193097" indent="0">
              <a:buNone/>
              <a:defRPr sz="1900" b="1"/>
            </a:lvl5pPr>
            <a:lvl6pPr marL="2741371" indent="0">
              <a:buNone/>
              <a:defRPr sz="1900" b="1"/>
            </a:lvl6pPr>
            <a:lvl7pPr marL="3289645" indent="0">
              <a:buNone/>
              <a:defRPr sz="1900" b="1"/>
            </a:lvl7pPr>
            <a:lvl8pPr marL="3837920" indent="0">
              <a:buNone/>
              <a:defRPr sz="1900" b="1"/>
            </a:lvl8pPr>
            <a:lvl9pPr marL="4386194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4278" y="2443210"/>
            <a:ext cx="5074785" cy="4438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4507" y="1724515"/>
            <a:ext cx="5076778" cy="71869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274" indent="0">
              <a:buNone/>
              <a:defRPr sz="2400" b="1"/>
            </a:lvl2pPr>
            <a:lvl3pPr marL="1096548" indent="0">
              <a:buNone/>
              <a:defRPr sz="2200" b="1"/>
            </a:lvl3pPr>
            <a:lvl4pPr marL="1644823" indent="0">
              <a:buNone/>
              <a:defRPr sz="1900" b="1"/>
            </a:lvl4pPr>
            <a:lvl5pPr marL="2193097" indent="0">
              <a:buNone/>
              <a:defRPr sz="1900" b="1"/>
            </a:lvl5pPr>
            <a:lvl6pPr marL="2741371" indent="0">
              <a:buNone/>
              <a:defRPr sz="1900" b="1"/>
            </a:lvl6pPr>
            <a:lvl7pPr marL="3289645" indent="0">
              <a:buNone/>
              <a:defRPr sz="1900" b="1"/>
            </a:lvl7pPr>
            <a:lvl8pPr marL="3837920" indent="0">
              <a:buNone/>
              <a:defRPr sz="1900" b="1"/>
            </a:lvl8pPr>
            <a:lvl9pPr marL="4386194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4507" y="2443210"/>
            <a:ext cx="5076778" cy="4438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279" y="306739"/>
            <a:ext cx="3778671" cy="1305423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0536" y="306740"/>
            <a:ext cx="6420749" cy="6575268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279" y="1612163"/>
            <a:ext cx="3778671" cy="5269845"/>
          </a:xfrm>
        </p:spPr>
        <p:txBody>
          <a:bodyPr/>
          <a:lstStyle>
            <a:lvl1pPr marL="0" indent="0">
              <a:buNone/>
              <a:defRPr sz="1700"/>
            </a:lvl1pPr>
            <a:lvl2pPr marL="548274" indent="0">
              <a:buNone/>
              <a:defRPr sz="1400"/>
            </a:lvl2pPr>
            <a:lvl3pPr marL="1096548" indent="0">
              <a:buNone/>
              <a:defRPr sz="1200"/>
            </a:lvl3pPr>
            <a:lvl4pPr marL="1644823" indent="0">
              <a:buNone/>
              <a:defRPr sz="1100"/>
            </a:lvl4pPr>
            <a:lvl5pPr marL="2193097" indent="0">
              <a:buNone/>
              <a:defRPr sz="1100"/>
            </a:lvl5pPr>
            <a:lvl6pPr marL="2741371" indent="0">
              <a:buNone/>
              <a:defRPr sz="1100"/>
            </a:lvl6pPr>
            <a:lvl7pPr marL="3289645" indent="0">
              <a:buNone/>
              <a:defRPr sz="1100"/>
            </a:lvl7pPr>
            <a:lvl8pPr marL="3837920" indent="0">
              <a:buNone/>
              <a:defRPr sz="1100"/>
            </a:lvl8pPr>
            <a:lvl9pPr marL="4386194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1251" y="5392897"/>
            <a:ext cx="6891338" cy="636662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51251" y="688379"/>
            <a:ext cx="6891338" cy="4622483"/>
          </a:xfrm>
        </p:spPr>
        <p:txBody>
          <a:bodyPr/>
          <a:lstStyle>
            <a:lvl1pPr marL="0" indent="0">
              <a:buNone/>
              <a:defRPr sz="3800"/>
            </a:lvl1pPr>
            <a:lvl2pPr marL="548274" indent="0">
              <a:buNone/>
              <a:defRPr sz="3400"/>
            </a:lvl2pPr>
            <a:lvl3pPr marL="1096548" indent="0">
              <a:buNone/>
              <a:defRPr sz="2900"/>
            </a:lvl3pPr>
            <a:lvl4pPr marL="1644823" indent="0">
              <a:buNone/>
              <a:defRPr sz="2400"/>
            </a:lvl4pPr>
            <a:lvl5pPr marL="2193097" indent="0">
              <a:buNone/>
              <a:defRPr sz="2400"/>
            </a:lvl5pPr>
            <a:lvl6pPr marL="2741371" indent="0">
              <a:buNone/>
              <a:defRPr sz="2400"/>
            </a:lvl6pPr>
            <a:lvl7pPr marL="3289645" indent="0">
              <a:buNone/>
              <a:defRPr sz="2400"/>
            </a:lvl7pPr>
            <a:lvl8pPr marL="3837920" indent="0">
              <a:buNone/>
              <a:defRPr sz="2400"/>
            </a:lvl8pPr>
            <a:lvl9pPr marL="4386194" indent="0">
              <a:buNone/>
              <a:defRPr sz="24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51251" y="6029558"/>
            <a:ext cx="6891338" cy="904166"/>
          </a:xfrm>
        </p:spPr>
        <p:txBody>
          <a:bodyPr/>
          <a:lstStyle>
            <a:lvl1pPr marL="0" indent="0">
              <a:buNone/>
              <a:defRPr sz="1700"/>
            </a:lvl1pPr>
            <a:lvl2pPr marL="548274" indent="0">
              <a:buNone/>
              <a:defRPr sz="1400"/>
            </a:lvl2pPr>
            <a:lvl3pPr marL="1096548" indent="0">
              <a:buNone/>
              <a:defRPr sz="1200"/>
            </a:lvl3pPr>
            <a:lvl4pPr marL="1644823" indent="0">
              <a:buNone/>
              <a:defRPr sz="1100"/>
            </a:lvl4pPr>
            <a:lvl5pPr marL="2193097" indent="0">
              <a:buNone/>
              <a:defRPr sz="1100"/>
            </a:lvl5pPr>
            <a:lvl6pPr marL="2741371" indent="0">
              <a:buNone/>
              <a:defRPr sz="1100"/>
            </a:lvl6pPr>
            <a:lvl7pPr marL="3289645" indent="0">
              <a:buNone/>
              <a:defRPr sz="1100"/>
            </a:lvl7pPr>
            <a:lvl8pPr marL="3837920" indent="0">
              <a:buNone/>
              <a:defRPr sz="1100"/>
            </a:lvl8pPr>
            <a:lvl9pPr marL="4386194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4278" y="308523"/>
            <a:ext cx="10337007" cy="1284023"/>
          </a:xfrm>
          <a:prstGeom prst="rect">
            <a:avLst/>
          </a:prstGeom>
        </p:spPr>
        <p:txBody>
          <a:bodyPr vert="horz" lIns="109655" tIns="54827" rIns="109655" bIns="5482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8" y="1797633"/>
            <a:ext cx="10337007" cy="5084375"/>
          </a:xfrm>
          <a:prstGeom prst="rect">
            <a:avLst/>
          </a:prstGeom>
        </p:spPr>
        <p:txBody>
          <a:bodyPr vert="horz" lIns="109655" tIns="54827" rIns="109655" bIns="5482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4278" y="7140595"/>
            <a:ext cx="2679965" cy="410174"/>
          </a:xfrm>
          <a:prstGeom prst="rect">
            <a:avLst/>
          </a:prstGeom>
        </p:spPr>
        <p:txBody>
          <a:bodyPr vert="horz" lIns="109655" tIns="54827" rIns="109655" bIns="5482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24234" y="7140595"/>
            <a:ext cx="3637095" cy="410174"/>
          </a:xfrm>
          <a:prstGeom prst="rect">
            <a:avLst/>
          </a:prstGeom>
        </p:spPr>
        <p:txBody>
          <a:bodyPr vert="horz" lIns="109655" tIns="54827" rIns="109655" bIns="5482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1320" y="7140595"/>
            <a:ext cx="2679965" cy="410174"/>
          </a:xfrm>
          <a:prstGeom prst="rect">
            <a:avLst/>
          </a:prstGeom>
        </p:spPr>
        <p:txBody>
          <a:bodyPr vert="horz" lIns="109655" tIns="54827" rIns="109655" bIns="5482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96548" rtl="0" eaLnBrk="1" latinLnBrk="0" hangingPunct="1">
        <a:spcBef>
          <a:spcPct val="0"/>
        </a:spcBef>
        <a:buNone/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206" indent="-411206" algn="l" defTabSz="109654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90946" indent="-342671" algn="l" defTabSz="1096548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0686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960" indent="-274137" algn="l" defTabSz="109654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7234" indent="-274137" algn="l" defTabSz="109654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5508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3783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2057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0331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274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6548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4823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3097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1371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89645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920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6194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brightekeurope.com/" TargetMode="Externa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microsoft.com/office/2007/relationships/hdphoto" Target="../media/hdphoto1.wdp"/><Relationship Id="rId26" Type="http://schemas.microsoft.com/office/2007/relationships/hdphoto" Target="../media/hdphoto9.wdp"/><Relationship Id="rId39" Type="http://schemas.openxmlformats.org/officeDocument/2006/relationships/image" Target="../media/image33.png"/><Relationship Id="rId3" Type="http://schemas.openxmlformats.org/officeDocument/2006/relationships/image" Target="../media/image10.png"/><Relationship Id="rId21" Type="http://schemas.openxmlformats.org/officeDocument/2006/relationships/image" Target="../media/image24.png"/><Relationship Id="rId34" Type="http://schemas.openxmlformats.org/officeDocument/2006/relationships/image" Target="../media/image30.png"/><Relationship Id="rId42" Type="http://schemas.microsoft.com/office/2007/relationships/hdphoto" Target="../media/hdphoto15.wdp"/><Relationship Id="rId47" Type="http://schemas.openxmlformats.org/officeDocument/2006/relationships/image" Target="../media/image38.png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17" Type="http://schemas.openxmlformats.org/officeDocument/2006/relationships/image" Target="../media/image5.png"/><Relationship Id="rId25" Type="http://schemas.openxmlformats.org/officeDocument/2006/relationships/image" Target="../media/image26.png"/><Relationship Id="rId33" Type="http://schemas.microsoft.com/office/2007/relationships/hdphoto" Target="../media/hdphoto11.wdp"/><Relationship Id="rId38" Type="http://schemas.microsoft.com/office/2007/relationships/hdphoto" Target="../media/hdphoto13.wdp"/><Relationship Id="rId46" Type="http://schemas.microsoft.com/office/2007/relationships/hdphoto" Target="../media/hdphoto16.wdp"/><Relationship Id="rId2" Type="http://schemas.openxmlformats.org/officeDocument/2006/relationships/image" Target="../media/image9.jpeg"/><Relationship Id="rId16" Type="http://schemas.openxmlformats.org/officeDocument/2006/relationships/image" Target="../media/image22.png"/><Relationship Id="rId20" Type="http://schemas.microsoft.com/office/2007/relationships/hdphoto" Target="../media/hdphoto6.wdp"/><Relationship Id="rId29" Type="http://schemas.openxmlformats.org/officeDocument/2006/relationships/image" Target="../media/image28.png"/><Relationship Id="rId41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11" Type="http://schemas.openxmlformats.org/officeDocument/2006/relationships/image" Target="../media/image17.png"/><Relationship Id="rId24" Type="http://schemas.microsoft.com/office/2007/relationships/hdphoto" Target="../media/hdphoto8.wdp"/><Relationship Id="rId32" Type="http://schemas.openxmlformats.org/officeDocument/2006/relationships/image" Target="../media/image29.png"/><Relationship Id="rId37" Type="http://schemas.openxmlformats.org/officeDocument/2006/relationships/image" Target="../media/image32.png"/><Relationship Id="rId40" Type="http://schemas.microsoft.com/office/2007/relationships/hdphoto" Target="../media/hdphoto14.wdp"/><Relationship Id="rId45" Type="http://schemas.openxmlformats.org/officeDocument/2006/relationships/image" Target="../media/image37.png"/><Relationship Id="rId5" Type="http://schemas.openxmlformats.org/officeDocument/2006/relationships/image" Target="../media/image11.jpeg"/><Relationship Id="rId15" Type="http://schemas.openxmlformats.org/officeDocument/2006/relationships/image" Target="../media/image21.png"/><Relationship Id="rId23" Type="http://schemas.openxmlformats.org/officeDocument/2006/relationships/image" Target="../media/image25.png"/><Relationship Id="rId28" Type="http://schemas.microsoft.com/office/2007/relationships/hdphoto" Target="../media/hdphoto10.wdp"/><Relationship Id="rId36" Type="http://schemas.microsoft.com/office/2007/relationships/hdphoto" Target="../media/hdphoto12.wdp"/><Relationship Id="rId49" Type="http://schemas.openxmlformats.org/officeDocument/2006/relationships/image" Target="../media/image39.png"/><Relationship Id="rId10" Type="http://schemas.openxmlformats.org/officeDocument/2006/relationships/image" Target="../media/image16.png"/><Relationship Id="rId19" Type="http://schemas.openxmlformats.org/officeDocument/2006/relationships/image" Target="../media/image23.png"/><Relationship Id="rId31" Type="http://schemas.microsoft.com/office/2007/relationships/hdphoto" Target="../media/hdphoto2.wdp"/><Relationship Id="rId44" Type="http://schemas.openxmlformats.org/officeDocument/2006/relationships/image" Target="../media/image36.png"/><Relationship Id="rId4" Type="http://schemas.microsoft.com/office/2007/relationships/hdphoto" Target="../media/hdphoto5.wdp"/><Relationship Id="rId9" Type="http://schemas.openxmlformats.org/officeDocument/2006/relationships/image" Target="../media/image15.jpeg"/><Relationship Id="rId14" Type="http://schemas.openxmlformats.org/officeDocument/2006/relationships/image" Target="../media/image20.png"/><Relationship Id="rId22" Type="http://schemas.microsoft.com/office/2007/relationships/hdphoto" Target="../media/hdphoto7.wdp"/><Relationship Id="rId27" Type="http://schemas.openxmlformats.org/officeDocument/2006/relationships/image" Target="../media/image27.png"/><Relationship Id="rId30" Type="http://schemas.openxmlformats.org/officeDocument/2006/relationships/image" Target="../media/image6.png"/><Relationship Id="rId35" Type="http://schemas.openxmlformats.org/officeDocument/2006/relationships/image" Target="../media/image31.png"/><Relationship Id="rId43" Type="http://schemas.openxmlformats.org/officeDocument/2006/relationships/image" Target="../media/image35.png"/><Relationship Id="rId48" Type="http://schemas.microsoft.com/office/2007/relationships/hdphoto" Target="../media/hdphoto17.wdp"/><Relationship Id="rId8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ardrop 14"/>
          <p:cNvSpPr/>
          <p:nvPr/>
        </p:nvSpPr>
        <p:spPr>
          <a:xfrm flipH="1" flipV="1">
            <a:off x="0" y="5097738"/>
            <a:ext cx="2566800" cy="2606400"/>
          </a:xfrm>
          <a:prstGeom prst="teardrop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89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ardrop 8"/>
          <p:cNvSpPr/>
          <p:nvPr/>
        </p:nvSpPr>
        <p:spPr>
          <a:xfrm>
            <a:off x="5742000" y="32543"/>
            <a:ext cx="5714194" cy="4962526"/>
          </a:xfrm>
          <a:prstGeom prst="teardrop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89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/>
          <p:cNvGrpSpPr/>
          <p:nvPr/>
        </p:nvGrpSpPr>
        <p:grpSpPr>
          <a:xfrm>
            <a:off x="72000" y="72000"/>
            <a:ext cx="11340000" cy="7560000"/>
            <a:chOff x="72000" y="72000"/>
            <a:chExt cx="11340000" cy="7560000"/>
          </a:xfrm>
        </p:grpSpPr>
        <p:sp>
          <p:nvSpPr>
            <p:cNvPr id="4" name="Rectangle 3"/>
            <p:cNvSpPr/>
            <p:nvPr/>
          </p:nvSpPr>
          <p:spPr>
            <a:xfrm>
              <a:off x="72000" y="72000"/>
              <a:ext cx="1134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85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63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346946" y="6554004"/>
            <a:ext cx="2972850" cy="882787"/>
            <a:chOff x="8409781" y="3623469"/>
            <a:chExt cx="2972850" cy="88278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9781" y="3623469"/>
              <a:ext cx="2847181" cy="603202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9533" y="4150540"/>
              <a:ext cx="1943098" cy="355716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7723981" y="270669"/>
            <a:ext cx="35780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PLCC SMD /</a:t>
            </a:r>
          </a:p>
          <a:p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Ceramic SMD</a:t>
            </a:r>
            <a:endParaRPr 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" name="Snip Diagonal Corner Rectangle 16"/>
          <p:cNvSpPr/>
          <p:nvPr/>
        </p:nvSpPr>
        <p:spPr>
          <a:xfrm>
            <a:off x="8590981" y="2275697"/>
            <a:ext cx="1800000" cy="180000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152021" y="264998"/>
            <a:ext cx="11054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PLCC SMD:</a:t>
            </a:r>
            <a:endParaRPr lang="en-GB" sz="12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8" y="1203292"/>
            <a:ext cx="7516275" cy="5925377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704768" y="7018715"/>
            <a:ext cx="55714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>
                <a:latin typeface="Arial" pitchFamily="34" charset="0"/>
                <a:cs typeface="Arial" pitchFamily="34" charset="0"/>
              </a:rPr>
              <a:t>PCT: Poly </a:t>
            </a:r>
            <a:r>
              <a:rPr lang="en-GB" sz="800" dirty="0">
                <a:latin typeface="Arial" pitchFamily="34" charset="0"/>
                <a:cs typeface="Arial" pitchFamily="34" charset="0"/>
              </a:rPr>
              <a:t>(1,4 </a:t>
            </a:r>
            <a:r>
              <a:rPr lang="en-GB" sz="800" dirty="0" err="1">
                <a:latin typeface="Arial" pitchFamily="34" charset="0"/>
                <a:cs typeface="Arial" pitchFamily="34" charset="0"/>
              </a:rPr>
              <a:t>Cyclohexylene-dimethylene</a:t>
            </a:r>
            <a:r>
              <a:rPr lang="en-GB" sz="800" dirty="0">
                <a:latin typeface="Arial" pitchFamily="34" charset="0"/>
                <a:cs typeface="Arial" pitchFamily="34" charset="0"/>
              </a:rPr>
              <a:t> Terephthalate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n-GB" sz="400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800" dirty="0" smtClean="0">
                <a:latin typeface="Arial" pitchFamily="34" charset="0"/>
                <a:cs typeface="Arial" pitchFamily="34" charset="0"/>
              </a:rPr>
              <a:t>MEC: Epoxy </a:t>
            </a:r>
            <a:r>
              <a:rPr lang="en-GB" sz="800" dirty="0">
                <a:latin typeface="Arial" pitchFamily="34" charset="0"/>
                <a:cs typeface="Arial" pitchFamily="34" charset="0"/>
              </a:rPr>
              <a:t>Moulding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Compound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81" y="226269"/>
            <a:ext cx="806400" cy="806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Rectangle 25"/>
          <p:cNvSpPr/>
          <p:nvPr/>
        </p:nvSpPr>
        <p:spPr>
          <a:xfrm>
            <a:off x="180181" y="651669"/>
            <a:ext cx="60198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 smtClean="0">
                <a:latin typeface="Arial" pitchFamily="34" charset="0"/>
                <a:cs typeface="Arial" pitchFamily="34" charset="0"/>
              </a:rPr>
              <a:t>For colour choices (single colour, duo-colour, RGB) please visit our website </a:t>
            </a:r>
            <a:r>
              <a:rPr lang="en-GB" sz="900" dirty="0" smtClean="0">
                <a:latin typeface="Arial" pitchFamily="34" charset="0"/>
                <a:cs typeface="Arial" pitchFamily="34" charset="0"/>
                <a:hlinkClick r:id="rId6"/>
              </a:rPr>
              <a:t>www.brightekeurope.com</a:t>
            </a:r>
            <a:r>
              <a:rPr lang="en-GB" sz="900" dirty="0" smtClean="0">
                <a:latin typeface="Arial" pitchFamily="34" charset="0"/>
                <a:cs typeface="Arial" pitchFamily="34" charset="0"/>
              </a:rPr>
              <a:t> for details. </a:t>
            </a:r>
            <a:endParaRPr lang="en-GB" sz="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Snip Diagonal Corner Rectangle 27"/>
          <p:cNvSpPr/>
          <p:nvPr/>
        </p:nvSpPr>
        <p:spPr>
          <a:xfrm>
            <a:off x="10162381" y="4601268"/>
            <a:ext cx="1080000" cy="108000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Snip Diagonal Corner Rectangle 30"/>
          <p:cNvSpPr/>
          <p:nvPr/>
        </p:nvSpPr>
        <p:spPr>
          <a:xfrm>
            <a:off x="8986887" y="4601268"/>
            <a:ext cx="1080000" cy="1080000"/>
          </a:xfrm>
          <a:prstGeom prst="snip2DiagRect">
            <a:avLst/>
          </a:prstGeom>
          <a:ln w="1905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Snip Diagonal Corner Rectangle 33"/>
          <p:cNvSpPr/>
          <p:nvPr/>
        </p:nvSpPr>
        <p:spPr>
          <a:xfrm>
            <a:off x="7806946" y="4601268"/>
            <a:ext cx="1080000" cy="108000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6" name="Picture 2" descr="2016 Series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43" t="28125" r="27486" b="35938"/>
          <a:stretch/>
        </p:blipFill>
        <p:spPr bwMode="auto">
          <a:xfrm>
            <a:off x="8035439" y="4912668"/>
            <a:ext cx="623014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826" y="2671190"/>
            <a:ext cx="1522310" cy="100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5730HV Series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861" y="4479356"/>
            <a:ext cx="1236764" cy="123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3535 Series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00" y="4536000"/>
            <a:ext cx="1259670" cy="125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822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2000" y="72000"/>
            <a:ext cx="11340000" cy="7560000"/>
            <a:chOff x="72000" y="72000"/>
            <a:chExt cx="11340000" cy="7560000"/>
          </a:xfrm>
        </p:grpSpPr>
        <p:sp>
          <p:nvSpPr>
            <p:cNvPr id="4" name="Rectangle 3"/>
            <p:cNvSpPr/>
            <p:nvPr/>
          </p:nvSpPr>
          <p:spPr>
            <a:xfrm>
              <a:off x="72000" y="72000"/>
              <a:ext cx="1134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85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63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7790400" y="0"/>
            <a:ext cx="3515369" cy="7477200"/>
            <a:chOff x="180181" y="76869"/>
            <a:chExt cx="3515369" cy="7477200"/>
          </a:xfrm>
        </p:grpSpPr>
        <p:pic>
          <p:nvPicPr>
            <p:cNvPr id="1026" name="Picture 2" descr="map of europe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0"/>
            <a:stretch/>
          </p:blipFill>
          <p:spPr bwMode="auto">
            <a:xfrm>
              <a:off x="256381" y="76869"/>
              <a:ext cx="3352800" cy="19464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2" name="TextBox 1"/>
            <p:cNvSpPr txBox="1"/>
            <p:nvPr/>
          </p:nvSpPr>
          <p:spPr>
            <a:xfrm>
              <a:off x="256381" y="2175669"/>
              <a:ext cx="2815964" cy="15388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Brightek (Europe) Limited</a:t>
              </a:r>
            </a:p>
            <a:p>
              <a:endParaRPr lang="en-GB" sz="600" dirty="0" smtClean="0"/>
            </a:p>
            <a:p>
              <a:r>
                <a:rPr lang="en-GB" sz="1200" dirty="0" smtClean="0"/>
                <a:t>5 Cochrane House, Admirals Way</a:t>
              </a:r>
            </a:p>
            <a:p>
              <a:r>
                <a:rPr lang="en-GB" sz="1200" dirty="0" smtClean="0"/>
                <a:t>London E14 9UD, United Kingdom</a:t>
              </a:r>
            </a:p>
            <a:p>
              <a:endParaRPr lang="en-GB" sz="600" dirty="0"/>
            </a:p>
            <a:p>
              <a:r>
                <a:rPr lang="en-GB" sz="1200" dirty="0" smtClean="0"/>
                <a:t>Tel: +44 20 8776 3507 / +44 20 8776 3509</a:t>
              </a:r>
            </a:p>
            <a:p>
              <a:r>
                <a:rPr lang="en-GB" sz="1200" dirty="0" smtClean="0"/>
                <a:t>Email: sales@brightekeurope.com</a:t>
              </a:r>
            </a:p>
            <a:p>
              <a:endParaRPr lang="en-GB" sz="600" dirty="0"/>
            </a:p>
            <a:p>
              <a:r>
                <a:rPr lang="en-GB" sz="1200" dirty="0" smtClean="0"/>
                <a:t>Webpage: www.brightekeurope.com</a:t>
              </a:r>
              <a:endParaRPr lang="en-GB" sz="1200" dirty="0"/>
            </a:p>
          </p:txBody>
        </p:sp>
        <p:pic>
          <p:nvPicPr>
            <p:cNvPr id="3" name="Picture 2" descr="http://www.qrcode-monkey.com/temp/qrcodec75a20f61f72be2d2246fed49f3baa1b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3793" y1="17414" x2="13793" y2="17414"/>
                          <a14:foregroundMark x1="20862" y1="6379" x2="20862" y2="6379"/>
                          <a14:foregroundMark x1="27759" y1="6379" x2="27759" y2="95000"/>
                          <a14:foregroundMark x1="8276" y1="18793" x2="8276" y2="70000"/>
                          <a14:foregroundMark x1="72069" y1="10517" x2="72069" y2="78448"/>
                          <a14:foregroundMark x1="80345" y1="20172" x2="27759" y2="93621"/>
                          <a14:foregroundMark x1="33276" y1="7759" x2="88621" y2="85345"/>
                          <a14:foregroundMark x1="81724" y1="92241" x2="45690" y2="90862"/>
                          <a14:foregroundMark x1="19483" y1="83966" x2="47069" y2="54828"/>
                          <a14:foregroundMark x1="15345" y1="10517" x2="61034" y2="28448"/>
                          <a14:foregroundMark x1="70690" y1="14655" x2="4138" y2="58966"/>
                          <a14:foregroundMark x1="16724" y1="20172" x2="16724" y2="71379"/>
                          <a14:foregroundMark x1="77586" y1="14655" x2="80345" y2="67241"/>
                          <a14:foregroundMark x1="88621" y1="16034" x2="91552" y2="36724"/>
                          <a14:backgroundMark x1="4639" y1="7732" x2="3093" y2="293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4497" y="2175669"/>
              <a:ext cx="804684" cy="8046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D:\Picture\Distributor LOGOS\60045 microdis_logo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494" y="4814987"/>
              <a:ext cx="1580175" cy="553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D:\Picture\Distributor LOGOS\ecomal.gif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239" y="6865141"/>
              <a:ext cx="2326142" cy="688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D:\Picture\Distributor LOGOS\elet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0620" y="6071937"/>
              <a:ext cx="1316310" cy="6469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D:\Picture\Distributor LOGOS\elgerta.gif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183" y="4857497"/>
              <a:ext cx="1563559" cy="45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D:\Picture\Distributor LOGOS\gate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494" y="4233069"/>
              <a:ext cx="1545283" cy="45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D:\Picture\Distributor LOGOS\logo - Copy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581" y="6164926"/>
              <a:ext cx="1575539" cy="553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D:\Picture\Distributor LOGOS\logo_addis3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2745" y="5401099"/>
              <a:ext cx="1692805" cy="5527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Picture 13" descr="D:\Picture\Distributor LOGOS\logo_top - Copy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59" y="5401099"/>
              <a:ext cx="1674329" cy="600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D:\Picture\Distributor LOGOS\micro ele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75" y="4259206"/>
              <a:ext cx="1751206" cy="45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5" name="Picture 21" descr="http://www.qrcode-monkey.com/temp/qrcodee5e6a890d0dee50a8fb943a8626e4282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0381" y="6747669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32581" y="3775869"/>
              <a:ext cx="3255196" cy="0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80181" y="3879870"/>
              <a:ext cx="23074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Our Partners (QR Code to full list):</a:t>
              </a:r>
              <a:endParaRPr lang="en-GB" sz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2000" y="72756"/>
            <a:ext cx="7563231" cy="7559244"/>
            <a:chOff x="3852000" y="72756"/>
            <a:chExt cx="7563231" cy="7559244"/>
          </a:xfrm>
        </p:grpSpPr>
        <p:sp>
          <p:nvSpPr>
            <p:cNvPr id="50" name="Teardrop 49"/>
            <p:cNvSpPr/>
            <p:nvPr/>
          </p:nvSpPr>
          <p:spPr>
            <a:xfrm flipV="1">
              <a:off x="10079631" y="6368400"/>
              <a:ext cx="1335600" cy="1263600"/>
            </a:xfrm>
            <a:prstGeom prst="teardrop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50000">
                  <a:schemeClr val="accent6">
                    <a:lumMod val="20000"/>
                    <a:lumOff val="8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89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Snip Single Corner Rectangle 13"/>
            <p:cNvSpPr/>
            <p:nvPr/>
          </p:nvSpPr>
          <p:spPr>
            <a:xfrm flipH="1">
              <a:off x="3990181" y="7433467"/>
              <a:ext cx="6096000" cy="117683"/>
            </a:xfrm>
            <a:prstGeom prst="snip1Rect">
              <a:avLst/>
            </a:prstGeom>
            <a:gradFill flip="none" rotWithShape="1">
              <a:gsLst>
                <a:gs pos="0">
                  <a:schemeClr val="accent6">
                    <a:lumMod val="20000"/>
                    <a:lumOff val="80000"/>
                    <a:shade val="30000"/>
                    <a:satMod val="115000"/>
                  </a:schemeClr>
                </a:gs>
                <a:gs pos="0">
                  <a:schemeClr val="accent6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6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632000" y="7201892"/>
              <a:ext cx="298758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/>
                <a:t>www.brightekeurope.com</a:t>
              </a:r>
              <a:endParaRPr lang="en-GB" sz="1400" dirty="0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5808" y="7039469"/>
              <a:ext cx="2219394" cy="470200"/>
            </a:xfrm>
            <a:prstGeom prst="rect">
              <a:avLst/>
            </a:prstGeom>
          </p:spPr>
        </p:pic>
        <p:sp>
          <p:nvSpPr>
            <p:cNvPr id="51" name="Teardrop 50"/>
            <p:cNvSpPr/>
            <p:nvPr/>
          </p:nvSpPr>
          <p:spPr>
            <a:xfrm flipH="1">
              <a:off x="3852000" y="72756"/>
              <a:ext cx="3715200" cy="3780000"/>
            </a:xfrm>
            <a:prstGeom prst="teardrop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50000">
                  <a:schemeClr val="accent6">
                    <a:lumMod val="20000"/>
                    <a:lumOff val="8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89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918917" y="177592"/>
              <a:ext cx="24030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Ceramic High Power SMD:</a:t>
              </a:r>
              <a:endParaRPr lang="en-GB" sz="1200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724267" y="160715"/>
              <a:ext cx="22223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Side View (Right Angle):</a:t>
              </a:r>
              <a:endParaRPr lang="en-GB" sz="1200" dirty="0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000" y="176400"/>
              <a:ext cx="806400" cy="806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58" name="Group 57"/>
            <p:cNvGrpSpPr/>
            <p:nvPr/>
          </p:nvGrpSpPr>
          <p:grpSpPr>
            <a:xfrm>
              <a:off x="4042017" y="651669"/>
              <a:ext cx="1143000" cy="1234327"/>
              <a:chOff x="561181" y="636543"/>
              <a:chExt cx="1143000" cy="1234327"/>
            </a:xfrm>
          </p:grpSpPr>
          <p:sp>
            <p:nvSpPr>
              <p:cNvPr id="61" name="Rounded Rectangle 60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2016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5514181" y="651669"/>
              <a:ext cx="1143000" cy="1234327"/>
              <a:chOff x="561181" y="636543"/>
              <a:chExt cx="1143000" cy="1234327"/>
            </a:xfrm>
          </p:grpSpPr>
          <p:sp>
            <p:nvSpPr>
              <p:cNvPr id="69" name="Rounded Rectangle 68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3535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804017" y="2051070"/>
              <a:ext cx="1143000" cy="1234327"/>
              <a:chOff x="561181" y="636543"/>
              <a:chExt cx="1143000" cy="1234327"/>
            </a:xfrm>
          </p:grpSpPr>
          <p:sp>
            <p:nvSpPr>
              <p:cNvPr id="73" name="Rounded Rectangle 72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5252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6276181" y="2051070"/>
              <a:ext cx="1143000" cy="1234327"/>
              <a:chOff x="561181" y="636543"/>
              <a:chExt cx="1143000" cy="1234327"/>
            </a:xfrm>
          </p:grpSpPr>
          <p:sp>
            <p:nvSpPr>
              <p:cNvPr id="76" name="Rounded Rectangle 75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9090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098" name="Picture 2" descr="2016 Series"/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43" t="28125" r="27486" b="35938"/>
            <a:stretch/>
          </p:blipFill>
          <p:spPr bwMode="auto">
            <a:xfrm>
              <a:off x="4299551" y="861127"/>
              <a:ext cx="623014" cy="45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3535HV Series"/>
            <p:cNvPicPr>
              <a:picLocks noChangeAspect="1" noChangeArrowheads="1"/>
            </p:cNvPicPr>
            <p:nvPr/>
          </p:nvPicPr>
          <p:blipFill rotWithShape="1"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1" t="16172" r="9368" b="16620"/>
            <a:stretch/>
          </p:blipFill>
          <p:spPr bwMode="auto">
            <a:xfrm>
              <a:off x="5758440" y="861127"/>
              <a:ext cx="654481" cy="548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5252 Series"/>
            <p:cNvPicPr>
              <a:picLocks noChangeAspect="1" noChangeArrowheads="1"/>
            </p:cNvPicPr>
            <p:nvPr/>
          </p:nvPicPr>
          <p:blipFill rotWithShape="1"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41" t="24553" r="13853" b="27939"/>
            <a:stretch/>
          </p:blipFill>
          <p:spPr bwMode="auto">
            <a:xfrm>
              <a:off x="4932966" y="2203470"/>
              <a:ext cx="921982" cy="6108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3" name="Picture 7" descr="D:\Picture\Mailshot Pictures\NEW Mailshot\大功率 HD Photo 2013\Brightek 9090 Dual.jpg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523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6181" y="1870869"/>
              <a:ext cx="1204358" cy="1204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" name="TextBox 81"/>
            <p:cNvSpPr txBox="1"/>
            <p:nvPr/>
          </p:nvSpPr>
          <p:spPr>
            <a:xfrm>
              <a:off x="3913981" y="3775869"/>
              <a:ext cx="13155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High Voltage:</a:t>
              </a:r>
              <a:endParaRPr lang="en-GB" sz="1200" dirty="0"/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3990181" y="5680869"/>
              <a:ext cx="1143000" cy="1234327"/>
              <a:chOff x="561181" y="636543"/>
              <a:chExt cx="1143000" cy="1234327"/>
            </a:xfrm>
          </p:grpSpPr>
          <p:sp>
            <p:nvSpPr>
              <p:cNvPr id="84" name="Rounded Rectangle 83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5730HV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5209381" y="5680869"/>
              <a:ext cx="1143000" cy="1234327"/>
              <a:chOff x="561181" y="636543"/>
              <a:chExt cx="1143000" cy="1234327"/>
            </a:xfrm>
          </p:grpSpPr>
          <p:sp>
            <p:nvSpPr>
              <p:cNvPr id="87" name="Rounded Rectangle 86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5252HV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4142581" y="4233069"/>
              <a:ext cx="1143000" cy="1234327"/>
              <a:chOff x="561181" y="636543"/>
              <a:chExt cx="1143000" cy="1234327"/>
            </a:xfrm>
          </p:grpSpPr>
          <p:sp>
            <p:nvSpPr>
              <p:cNvPr id="90" name="Rounded Rectangle 89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3535HV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6428581" y="5680869"/>
              <a:ext cx="1143000" cy="1234327"/>
              <a:chOff x="561181" y="636543"/>
              <a:chExt cx="1143000" cy="1234327"/>
            </a:xfrm>
          </p:grpSpPr>
          <p:sp>
            <p:nvSpPr>
              <p:cNvPr id="93" name="Rounded Rectangle 92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6565HV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5437981" y="4233069"/>
              <a:ext cx="1143000" cy="1234327"/>
              <a:chOff x="561181" y="636543"/>
              <a:chExt cx="1143000" cy="1234327"/>
            </a:xfrm>
          </p:grpSpPr>
          <p:sp>
            <p:nvSpPr>
              <p:cNvPr id="100" name="Rounded Rectangle 99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5050HV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03" name="Picture 2" descr="3535HV Series"/>
            <p:cNvPicPr>
              <a:picLocks noChangeAspect="1" noChangeArrowheads="1"/>
            </p:cNvPicPr>
            <p:nvPr/>
          </p:nvPicPr>
          <p:blipFill rotWithShape="1">
            <a:blip r:embed="rId25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0" b="87111" l="0" r="93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28" t="22150" r="19984" b="24976"/>
            <a:stretch/>
          </p:blipFill>
          <p:spPr bwMode="auto">
            <a:xfrm>
              <a:off x="4338809" y="4410778"/>
              <a:ext cx="750543" cy="596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" name="Picture 4" descr="5050HV Series"/>
            <p:cNvPicPr>
              <a:picLocks noChangeAspect="1" noChangeArrowheads="1"/>
            </p:cNvPicPr>
            <p:nvPr/>
          </p:nvPicPr>
          <p:blipFill rotWithShape="1">
            <a:blip r:embed="rId27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ackgroundRemoval t="25778" b="80000" l="13778" r="782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64" t="23928" r="26252" b="23856"/>
            <a:stretch/>
          </p:blipFill>
          <p:spPr bwMode="auto">
            <a:xfrm>
              <a:off x="5603778" y="4363970"/>
              <a:ext cx="775978" cy="690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" name="Picture 6" descr="5730HV Series"/>
            <p:cNvPicPr>
              <a:picLocks noChangeAspect="1" noChangeArrowheads="1"/>
            </p:cNvPicPr>
            <p:nvPr/>
          </p:nvPicPr>
          <p:blipFill rotWithShape="1"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35" t="33556" r="17644" b="25162"/>
            <a:stretch/>
          </p:blipFill>
          <p:spPr bwMode="auto">
            <a:xfrm>
              <a:off x="4152533" y="5889783"/>
              <a:ext cx="838448" cy="5156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9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6835" y="5870906"/>
              <a:ext cx="887182" cy="588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" name="Picture 8" descr="6565HV Series"/>
            <p:cNvPicPr>
              <a:picLocks noChangeAspect="1" noChangeArrowheads="1"/>
            </p:cNvPicPr>
            <p:nvPr/>
          </p:nvPicPr>
          <p:blipFill rotWithShape="1">
            <a:blip r:embed="rId32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ackgroundRemoval t="8000" b="88000" l="4889" r="884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9" t="16863" r="19929" b="18224"/>
            <a:stretch/>
          </p:blipFill>
          <p:spPr bwMode="auto">
            <a:xfrm>
              <a:off x="6569530" y="5728906"/>
              <a:ext cx="849651" cy="828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5" name="Picture 9" descr="http://www.qrcode-monkey.com/temp/qrcodedc48a9c720d6cc54eb587f76c79093c2.png"/>
            <p:cNvPicPr>
              <a:picLocks noChangeAspect="1" noChangeArrowheads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781" y="709200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8" name="Group 107"/>
            <p:cNvGrpSpPr/>
            <p:nvPr/>
          </p:nvGrpSpPr>
          <p:grpSpPr>
            <a:xfrm>
              <a:off x="7800181" y="651669"/>
              <a:ext cx="1143000" cy="1234327"/>
              <a:chOff x="561181" y="636543"/>
              <a:chExt cx="1143000" cy="1234327"/>
            </a:xfrm>
          </p:grpSpPr>
          <p:sp>
            <p:nvSpPr>
              <p:cNvPr id="109" name="Rounded Rectangle 108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Rectangle 109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2812SV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>
              <a:off x="9125790" y="651669"/>
              <a:ext cx="1143000" cy="1234327"/>
              <a:chOff x="561181" y="636543"/>
              <a:chExt cx="1143000" cy="1234327"/>
            </a:xfrm>
          </p:grpSpPr>
          <p:sp>
            <p:nvSpPr>
              <p:cNvPr id="112" name="Rounded Rectangle 111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3" name="Rectangle 112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3812SV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107" name="Picture 11" descr="2812SV Series"/>
            <p:cNvPicPr>
              <a:picLocks noChangeAspect="1" noChangeArrowheads="1"/>
            </p:cNvPicPr>
            <p:nvPr/>
          </p:nvPicPr>
          <p:blipFill rotWithShape="1">
            <a:blip r:embed="rId35">
              <a:extLst>
                <a:ext uri="{BEBA8EAE-BF5A-486C-A8C5-ECC9F3942E4B}">
                  <a14:imgProps xmlns:a14="http://schemas.microsoft.com/office/drawing/2010/main">
                    <a14:imgLayer r:embed="rId3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64" t="31286" r="20100" b="34357"/>
            <a:stretch/>
          </p:blipFill>
          <p:spPr bwMode="auto">
            <a:xfrm>
              <a:off x="7891511" y="869234"/>
              <a:ext cx="960340" cy="532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9" name="Picture 13" descr="3812SV Series"/>
            <p:cNvPicPr>
              <a:picLocks noChangeAspect="1" noChangeArrowheads="1"/>
            </p:cNvPicPr>
            <p:nvPr/>
          </p:nvPicPr>
          <p:blipFill rotWithShape="1">
            <a:blip r:embed="rId37">
              <a:extLst>
                <a:ext uri="{BEBA8EAE-BF5A-486C-A8C5-ECC9F3942E4B}">
                  <a14:imgProps xmlns:a14="http://schemas.microsoft.com/office/drawing/2010/main">
                    <a14:imgLayer r:embed="rId3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 t="16768" r="22820" b="22806"/>
            <a:stretch/>
          </p:blipFill>
          <p:spPr bwMode="auto">
            <a:xfrm rot="3225673" flipV="1">
              <a:off x="9307607" y="734078"/>
              <a:ext cx="823079" cy="868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" name="TextBox 113"/>
            <p:cNvSpPr txBox="1"/>
            <p:nvPr/>
          </p:nvSpPr>
          <p:spPr>
            <a:xfrm>
              <a:off x="7723981" y="2328069"/>
              <a:ext cx="8346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AC LED:</a:t>
              </a:r>
              <a:endParaRPr lang="en-GB" sz="1200" dirty="0"/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7800181" y="2805791"/>
              <a:ext cx="1143000" cy="1234327"/>
              <a:chOff x="561181" y="636543"/>
              <a:chExt cx="1143000" cy="1234327"/>
            </a:xfrm>
          </p:grpSpPr>
          <p:sp>
            <p:nvSpPr>
              <p:cNvPr id="117" name="Rounded Rectangle 116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8" name="Rectangle 117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AC 9055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9125790" y="2805791"/>
              <a:ext cx="1143000" cy="1234327"/>
              <a:chOff x="561181" y="636543"/>
              <a:chExt cx="1143000" cy="1234327"/>
            </a:xfrm>
          </p:grpSpPr>
          <p:sp>
            <p:nvSpPr>
              <p:cNvPr id="120" name="Rounded Rectangle 119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1" name="Rectangle 120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AC 10259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111" name="Picture 15" descr="AC 9055 (95-110V)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BEBA8EAE-BF5A-486C-A8C5-ECC9F3942E4B}">
                  <a14:imgProps xmlns:a14="http://schemas.microsoft.com/office/drawing/2010/main">
                    <a14:imgLayer r:embed="rId4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8743" y="2650990"/>
              <a:ext cx="1285875" cy="1285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3" name="Picture 17" descr="AC 10259 (95-110V)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BEBA8EAE-BF5A-486C-A8C5-ECC9F3942E4B}">
                  <a14:imgProps xmlns:a14="http://schemas.microsoft.com/office/drawing/2010/main">
                    <a14:imgLayer r:embed="rId42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54352" y="2715482"/>
              <a:ext cx="1285875" cy="1285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5" name="Picture 19" descr="http://www.qrcode-monkey.com/temp/qrcodeed9fcbe155792293cd82f3ff9338ca4a.png"/>
            <p:cNvPicPr>
              <a:picLocks noChangeAspect="1" noChangeArrowheads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0781" y="2875800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" name="TextBox 125"/>
            <p:cNvSpPr txBox="1"/>
            <p:nvPr/>
          </p:nvSpPr>
          <p:spPr>
            <a:xfrm>
              <a:off x="7719505" y="4537869"/>
              <a:ext cx="18443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err="1" smtClean="0"/>
                <a:t>Subminiature</a:t>
              </a:r>
              <a:r>
                <a:rPr lang="en-GB" sz="1600" b="1" dirty="0" smtClean="0"/>
                <a:t> SMD:</a:t>
              </a:r>
              <a:endParaRPr lang="en-GB" sz="1200" dirty="0"/>
            </a:p>
          </p:txBody>
        </p:sp>
        <p:grpSp>
          <p:nvGrpSpPr>
            <p:cNvPr id="127" name="Group 126"/>
            <p:cNvGrpSpPr/>
            <p:nvPr/>
          </p:nvGrpSpPr>
          <p:grpSpPr>
            <a:xfrm>
              <a:off x="7795705" y="5015591"/>
              <a:ext cx="1143000" cy="1234327"/>
              <a:chOff x="561181" y="636543"/>
              <a:chExt cx="1143000" cy="1234327"/>
            </a:xfrm>
          </p:grpSpPr>
          <p:sp>
            <p:nvSpPr>
              <p:cNvPr id="128" name="Rounded Rectangle 127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9" name="Rectangle 128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Top View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0" name="Group 129"/>
            <p:cNvGrpSpPr/>
            <p:nvPr/>
          </p:nvGrpSpPr>
          <p:grpSpPr>
            <a:xfrm>
              <a:off x="9121314" y="5015591"/>
              <a:ext cx="1143000" cy="1234327"/>
              <a:chOff x="561181" y="636543"/>
              <a:chExt cx="1143000" cy="1234327"/>
            </a:xfrm>
          </p:grpSpPr>
          <p:sp>
            <p:nvSpPr>
              <p:cNvPr id="131" name="Rounded Rectangle 130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ln w="12700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Rectangle 131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Reverse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117" name="Picture 21" descr="http://www.qrcode-monkey.com/temp/qrcode182ad15b45fdbdb18078ea776c8cc532.png"/>
            <p:cNvPicPr>
              <a:picLocks noChangeAspect="1" noChangeArrowheads="1"/>
            </p:cNvPicPr>
            <p:nvPr/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7181" y="5085249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19" name="Picture 23" descr="2520 Series"/>
            <p:cNvPicPr>
              <a:picLocks noChangeAspect="1" noChangeArrowheads="1"/>
            </p:cNvPicPr>
            <p:nvPr/>
          </p:nvPicPr>
          <p:blipFill rotWithShape="1">
            <a:blip r:embed="rId45">
              <a:extLst>
                <a:ext uri="{BEBA8EAE-BF5A-486C-A8C5-ECC9F3942E4B}">
                  <a14:imgProps xmlns:a14="http://schemas.microsoft.com/office/drawing/2010/main">
                    <a14:imgLayer r:embed="rId4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048"/>
            <a:stretch/>
          </p:blipFill>
          <p:spPr bwMode="auto">
            <a:xfrm>
              <a:off x="7755295" y="4911284"/>
              <a:ext cx="1232770" cy="973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21" name="Picture 25" descr="2421RV Flat Series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BEBA8EAE-BF5A-486C-A8C5-ECC9F3942E4B}">
                  <a14:imgProps xmlns:a14="http://schemas.microsoft.com/office/drawing/2010/main">
                    <a14:imgLayer r:embed="rId48">
                      <a14:imgEffect>
                        <a14:backgroundRemoval t="889" b="94222" l="0" r="955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5789" y="4903960"/>
              <a:ext cx="1157676" cy="11576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23" name="Picture 27" descr="http://www.qrcode-monkey.com/temp/qrcode96724347b1b0391b056e5f7f563836b3.png"/>
            <p:cNvPicPr>
              <a:picLocks noChangeAspect="1" noChangeArrowheads="1"/>
            </p:cNvPicPr>
            <p:nvPr/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000" y="4296938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4887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124</Words>
  <Application>Microsoft Office PowerPoint</Application>
  <PresentationFormat>Custom</PresentationFormat>
  <Paragraphs>38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Isaac Yao</dc:creator>
  <cp:lastModifiedBy>Isaac Yao</cp:lastModifiedBy>
  <cp:revision>70</cp:revision>
  <cp:lastPrinted>2014-10-24T07:54:33Z</cp:lastPrinted>
  <dcterms:created xsi:type="dcterms:W3CDTF">2006-08-16T00:00:00Z</dcterms:created>
  <dcterms:modified xsi:type="dcterms:W3CDTF">2015-01-19T11:05:42Z</dcterms:modified>
</cp:coreProperties>
</file>