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2"/>
  </p:notesMasterIdLst>
  <p:sldIdLst>
    <p:sldId id="256" r:id="rId2"/>
    <p:sldId id="271" r:id="rId3"/>
    <p:sldId id="272" r:id="rId4"/>
    <p:sldId id="269" r:id="rId5"/>
    <p:sldId id="268" r:id="rId6"/>
    <p:sldId id="267" r:id="rId7"/>
    <p:sldId id="273" r:id="rId8"/>
    <p:sldId id="263" r:id="rId9"/>
    <p:sldId id="264" r:id="rId10"/>
    <p:sldId id="266" r:id="rId11"/>
    <p:sldId id="274" r:id="rId12"/>
    <p:sldId id="261" r:id="rId13"/>
    <p:sldId id="257" r:id="rId14"/>
    <p:sldId id="259" r:id="rId15"/>
    <p:sldId id="277" r:id="rId16"/>
    <p:sldId id="275" r:id="rId17"/>
    <p:sldId id="262" r:id="rId18"/>
    <p:sldId id="276" r:id="rId19"/>
    <p:sldId id="265" r:id="rId20"/>
    <p:sldId id="270" r:id="rId21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674" y="-24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eg"/><Relationship Id="rId1" Type="http://schemas.openxmlformats.org/officeDocument/2006/relationships/image" Target="../media/image76.png"/><Relationship Id="rId5" Type="http://schemas.openxmlformats.org/officeDocument/2006/relationships/image" Target="../media/image80.jpg"/><Relationship Id="rId4" Type="http://schemas.openxmlformats.org/officeDocument/2006/relationships/image" Target="../media/image79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eg"/><Relationship Id="rId1" Type="http://schemas.openxmlformats.org/officeDocument/2006/relationships/image" Target="../media/image76.png"/><Relationship Id="rId5" Type="http://schemas.openxmlformats.org/officeDocument/2006/relationships/image" Target="../media/image80.jpg"/><Relationship Id="rId4" Type="http://schemas.openxmlformats.org/officeDocument/2006/relationships/image" Target="../media/image79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66479E-0272-4E25-9DB9-8600B63C5942}" type="doc">
      <dgm:prSet loTypeId="urn:microsoft.com/office/officeart/2005/8/layout/p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12A8822-2970-4E2E-8F9B-6632B660A93A}">
      <dgm:prSet phldrT="[Text]" custT="1"/>
      <dgm:spPr/>
      <dgm:t>
        <a:bodyPr/>
        <a:lstStyle/>
        <a:p>
          <a:r>
            <a:rPr lang="en-US" sz="1400" dirty="0" smtClean="0">
              <a:latin typeface="Calibri" panose="020F0502020204030204" pitchFamily="34" charset="0"/>
            </a:rPr>
            <a:t>SCT2001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SCT2004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SCT2007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SCT2008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SCT2016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SCT2301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SCT2508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SCT2514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SCT2518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SCT2932</a:t>
          </a:r>
        </a:p>
      </dgm:t>
    </dgm:pt>
    <dgm:pt modelId="{9C9F902E-F981-4DFC-8C8E-321AF680E614}" type="parTrans" cxnId="{094DD79E-5024-469E-966D-8C5DD7198C6C}">
      <dgm:prSet/>
      <dgm:spPr/>
      <dgm:t>
        <a:bodyPr/>
        <a:lstStyle/>
        <a:p>
          <a:endParaRPr lang="en-GB"/>
        </a:p>
      </dgm:t>
    </dgm:pt>
    <dgm:pt modelId="{B3D090A2-3A80-4B59-8B64-105D592ACF6E}" type="sibTrans" cxnId="{094DD79E-5024-469E-966D-8C5DD7198C6C}">
      <dgm:prSet/>
      <dgm:spPr/>
      <dgm:t>
        <a:bodyPr/>
        <a:lstStyle/>
        <a:p>
          <a:endParaRPr lang="en-GB"/>
        </a:p>
      </dgm:t>
    </dgm:pt>
    <dgm:pt modelId="{487F90FF-69AE-46AA-8B38-8685953FED8C}">
      <dgm:prSet phldrT="[Text]" custT="1"/>
      <dgm:spPr/>
      <dgm:t>
        <a:bodyPr/>
        <a:lstStyle/>
        <a:p>
          <a:r>
            <a:rPr lang="en-US" sz="1400" dirty="0" smtClean="0">
              <a:latin typeface="Calibri" panose="020F0502020204030204" pitchFamily="34" charset="0"/>
            </a:rPr>
            <a:t>SCT2001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SCT2004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SCT2008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SCT2016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SCT2508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SCT2514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SCT2518</a:t>
          </a:r>
          <a:endParaRPr lang="en-GB" sz="1400" dirty="0">
            <a:latin typeface="Calibri" panose="020F0502020204030204" pitchFamily="34" charset="0"/>
          </a:endParaRPr>
        </a:p>
      </dgm:t>
    </dgm:pt>
    <dgm:pt modelId="{3DDA7E7F-881D-4B44-9E69-99E22C1FDD97}" type="parTrans" cxnId="{371C8A7F-B879-4BA8-8B95-D294867151B2}">
      <dgm:prSet/>
      <dgm:spPr/>
      <dgm:t>
        <a:bodyPr/>
        <a:lstStyle/>
        <a:p>
          <a:endParaRPr lang="en-GB"/>
        </a:p>
      </dgm:t>
    </dgm:pt>
    <dgm:pt modelId="{621DEBD7-F442-4C90-973A-624FA0EF0746}" type="sibTrans" cxnId="{371C8A7F-B879-4BA8-8B95-D294867151B2}">
      <dgm:prSet/>
      <dgm:spPr/>
      <dgm:t>
        <a:bodyPr/>
        <a:lstStyle/>
        <a:p>
          <a:endParaRPr lang="en-GB"/>
        </a:p>
      </dgm:t>
    </dgm:pt>
    <dgm:pt modelId="{416B8E46-EFF1-4F8C-9459-06C23D9EC533}">
      <dgm:prSet phldrT="[Text]" custT="1"/>
      <dgm:spPr/>
      <dgm:t>
        <a:bodyPr/>
        <a:lstStyle/>
        <a:p>
          <a:r>
            <a:rPr lang="en-US" sz="1400" dirty="0" smtClean="0">
              <a:latin typeface="Calibri" panose="020F0502020204030204" pitchFamily="34" charset="0"/>
            </a:rPr>
            <a:t>SCT2301</a:t>
          </a:r>
        </a:p>
        <a:p>
          <a:endParaRPr lang="en-US" sz="1400" dirty="0" smtClean="0">
            <a:latin typeface="Calibri" panose="020F0502020204030204" pitchFamily="34" charset="0"/>
          </a:endParaRPr>
        </a:p>
        <a:p>
          <a:endParaRPr lang="en-US" sz="1400" dirty="0" smtClean="0">
            <a:latin typeface="Calibri" panose="020F0502020204030204" pitchFamily="34" charset="0"/>
          </a:endParaRPr>
        </a:p>
        <a:p>
          <a:endParaRPr lang="en-US" sz="1400" dirty="0" smtClean="0">
            <a:latin typeface="Calibri" panose="020F0502020204030204" pitchFamily="34" charset="0"/>
          </a:endParaRPr>
        </a:p>
        <a:p>
          <a:endParaRPr lang="en-US" sz="1400" dirty="0" smtClean="0">
            <a:latin typeface="Calibri" panose="020F0502020204030204" pitchFamily="34" charset="0"/>
          </a:endParaRPr>
        </a:p>
        <a:p>
          <a:endParaRPr lang="en-US" sz="1400" dirty="0" smtClean="0">
            <a:latin typeface="Calibri" panose="020F0502020204030204" pitchFamily="34" charset="0"/>
          </a:endParaRPr>
        </a:p>
        <a:p>
          <a:r>
            <a:rPr lang="en-US" sz="1400" dirty="0" smtClean="0">
              <a:latin typeface="Calibri" panose="020F0502020204030204" pitchFamily="34" charset="0"/>
            </a:rPr>
            <a:t>SCT2932</a:t>
          </a:r>
        </a:p>
      </dgm:t>
    </dgm:pt>
    <dgm:pt modelId="{52AB3C15-D3D8-4CE8-BDB5-25E964FBD91A}" type="parTrans" cxnId="{D0799E14-12EA-4709-8113-DAEC46586206}">
      <dgm:prSet/>
      <dgm:spPr/>
      <dgm:t>
        <a:bodyPr/>
        <a:lstStyle/>
        <a:p>
          <a:endParaRPr lang="en-GB"/>
        </a:p>
      </dgm:t>
    </dgm:pt>
    <dgm:pt modelId="{801F3099-D3B9-4F8B-B257-CE9950ED49F0}" type="sibTrans" cxnId="{D0799E14-12EA-4709-8113-DAEC46586206}">
      <dgm:prSet/>
      <dgm:spPr/>
      <dgm:t>
        <a:bodyPr/>
        <a:lstStyle/>
        <a:p>
          <a:endParaRPr lang="en-GB"/>
        </a:p>
      </dgm:t>
    </dgm:pt>
    <dgm:pt modelId="{CA05AC69-0391-43FF-BA57-187124516144}">
      <dgm:prSet custT="1"/>
      <dgm:spPr/>
      <dgm:t>
        <a:bodyPr/>
        <a:lstStyle/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SCT2007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SCT2010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SCT2024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SCT2026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SCT2027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SCT2110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SCT2167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SCT2168</a:t>
          </a:r>
        </a:p>
        <a:p>
          <a:pPr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dirty="0" smtClean="0">
              <a:latin typeface="Calibri" panose="020F0502020204030204" pitchFamily="34" charset="0"/>
            </a:rPr>
            <a:t>SCT2180</a:t>
          </a:r>
        </a:p>
      </dgm:t>
    </dgm:pt>
    <dgm:pt modelId="{A1BE96BF-4B88-4403-865B-ED4ED6604F74}" type="parTrans" cxnId="{EDF90771-D041-41C2-BE4B-BF069319296A}">
      <dgm:prSet/>
      <dgm:spPr/>
      <dgm:t>
        <a:bodyPr/>
        <a:lstStyle/>
        <a:p>
          <a:endParaRPr lang="en-GB"/>
        </a:p>
      </dgm:t>
    </dgm:pt>
    <dgm:pt modelId="{6BC6B27C-2D11-4A28-A197-43DEEF8DD194}" type="sibTrans" cxnId="{EDF90771-D041-41C2-BE4B-BF069319296A}">
      <dgm:prSet/>
      <dgm:spPr/>
      <dgm:t>
        <a:bodyPr/>
        <a:lstStyle/>
        <a:p>
          <a:endParaRPr lang="en-GB"/>
        </a:p>
      </dgm:t>
    </dgm:pt>
    <dgm:pt modelId="{BEECA371-631B-4B3D-ADF2-EA246462D138}">
      <dgm:prSet custT="1"/>
      <dgm:spPr/>
      <dgm:t>
        <a:bodyPr/>
        <a:lstStyle/>
        <a:p>
          <a:r>
            <a:rPr lang="en-US" sz="1400" dirty="0" smtClean="0">
              <a:latin typeface="Calibri" panose="020F0502020204030204" pitchFamily="34" charset="0"/>
            </a:rPr>
            <a:t>SCT2024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SCT2026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SCT2027</a:t>
          </a:r>
          <a:endParaRPr lang="en-GB" sz="1400" dirty="0" smtClean="0">
            <a:latin typeface="Calibri" panose="020F0502020204030204" pitchFamily="34" charset="0"/>
          </a:endParaRPr>
        </a:p>
        <a:p>
          <a:r>
            <a:rPr lang="en-US" sz="1400" dirty="0" smtClean="0">
              <a:latin typeface="Calibri" panose="020F0502020204030204" pitchFamily="34" charset="0"/>
            </a:rPr>
            <a:t>SCT2110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SCT2167</a:t>
          </a:r>
        </a:p>
        <a:p>
          <a:r>
            <a:rPr lang="en-US" sz="1400" dirty="0" smtClean="0">
              <a:latin typeface="Calibri" panose="020F0502020204030204" pitchFamily="34" charset="0"/>
            </a:rPr>
            <a:t>SCT2168</a:t>
          </a:r>
        </a:p>
      </dgm:t>
    </dgm:pt>
    <dgm:pt modelId="{414118B8-581E-4DB1-80FA-25050016F2B7}" type="sibTrans" cxnId="{AEBE1DAC-2989-44F7-9D5F-C17602A63584}">
      <dgm:prSet/>
      <dgm:spPr/>
      <dgm:t>
        <a:bodyPr/>
        <a:lstStyle/>
        <a:p>
          <a:endParaRPr lang="en-GB"/>
        </a:p>
      </dgm:t>
    </dgm:pt>
    <dgm:pt modelId="{3FC16A64-6AE1-43BF-9B7C-21EB9AE09C5A}" type="parTrans" cxnId="{AEBE1DAC-2989-44F7-9D5F-C17602A63584}">
      <dgm:prSet/>
      <dgm:spPr/>
      <dgm:t>
        <a:bodyPr/>
        <a:lstStyle/>
        <a:p>
          <a:endParaRPr lang="en-GB"/>
        </a:p>
      </dgm:t>
    </dgm:pt>
    <dgm:pt modelId="{65ED74DE-A096-4325-966F-F14677F2E206}" type="pres">
      <dgm:prSet presAssocID="{0966479E-0272-4E25-9DB9-8600B63C594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1D85B04-6B78-4E64-8A52-E3631396673E}" type="pres">
      <dgm:prSet presAssocID="{0966479E-0272-4E25-9DB9-8600B63C5942}" presName="bkgdShp" presStyleLbl="alignAccFollowNode1" presStyleIdx="0" presStyleCnt="1" custScaleY="53087" custLinFactNeighborY="4938"/>
      <dgm:spPr/>
    </dgm:pt>
    <dgm:pt modelId="{8757AE67-3293-4A33-8B02-F0393F8FA133}" type="pres">
      <dgm:prSet presAssocID="{0966479E-0272-4E25-9DB9-8600B63C5942}" presName="linComp" presStyleCnt="0"/>
      <dgm:spPr/>
    </dgm:pt>
    <dgm:pt modelId="{C7790FC9-7D38-482F-9243-3046163FEECE}" type="pres">
      <dgm:prSet presAssocID="{E12A8822-2970-4E2E-8F9B-6632B660A93A}" presName="compNode" presStyleCnt="0"/>
      <dgm:spPr/>
    </dgm:pt>
    <dgm:pt modelId="{6D2EB2C5-E920-429E-BC90-76D57F95F85F}" type="pres">
      <dgm:prSet presAssocID="{E12A8822-2970-4E2E-8F9B-6632B660A93A}" presName="node" presStyleLbl="node1" presStyleIdx="0" presStyleCnt="5" custScaleY="78645" custLinFactNeighborY="-2510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B856404-7F83-4A8B-ABF3-DC51D990EF43}" type="pres">
      <dgm:prSet presAssocID="{E12A8822-2970-4E2E-8F9B-6632B660A93A}" presName="invisiNode" presStyleLbl="node1" presStyleIdx="0" presStyleCnt="5"/>
      <dgm:spPr/>
    </dgm:pt>
    <dgm:pt modelId="{1752A8B5-8761-46B0-ABE7-76BBBBB48EA6}" type="pres">
      <dgm:prSet presAssocID="{E12A8822-2970-4E2E-8F9B-6632B660A93A}" presName="imagNode" presStyleLbl="fgImgPlace1" presStyleIdx="0" presStyleCnt="5" custScaleX="76259" custScaleY="46126" custLinFactNeighborY="-8529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000" r="-45000"/>
          </a:stretch>
        </a:blipFill>
      </dgm:spPr>
      <dgm:t>
        <a:bodyPr/>
        <a:lstStyle/>
        <a:p>
          <a:endParaRPr lang="en-GB"/>
        </a:p>
      </dgm:t>
    </dgm:pt>
    <dgm:pt modelId="{D4BE6B56-8AD2-4DC6-A3E4-B323A98E9C07}" type="pres">
      <dgm:prSet presAssocID="{B3D090A2-3A80-4B59-8B64-105D592ACF6E}" presName="sibTrans" presStyleLbl="sibTrans2D1" presStyleIdx="0" presStyleCnt="0"/>
      <dgm:spPr/>
      <dgm:t>
        <a:bodyPr/>
        <a:lstStyle/>
        <a:p>
          <a:endParaRPr lang="en-GB"/>
        </a:p>
      </dgm:t>
    </dgm:pt>
    <dgm:pt modelId="{E409AC2C-2E17-460F-B8B1-36CB41860BBA}" type="pres">
      <dgm:prSet presAssocID="{487F90FF-69AE-46AA-8B38-8685953FED8C}" presName="compNode" presStyleCnt="0"/>
      <dgm:spPr/>
    </dgm:pt>
    <dgm:pt modelId="{AB99B7E3-CD5F-4C26-9CD9-C9B58B436235}" type="pres">
      <dgm:prSet presAssocID="{487F90FF-69AE-46AA-8B38-8685953FED8C}" presName="node" presStyleLbl="node1" presStyleIdx="1" presStyleCnt="5" custScaleY="78645" custLinFactNeighborY="-2510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841D64F-C8C2-46AE-918D-0D1B3FA08F5E}" type="pres">
      <dgm:prSet presAssocID="{487F90FF-69AE-46AA-8B38-8685953FED8C}" presName="invisiNode" presStyleLbl="node1" presStyleIdx="1" presStyleCnt="5"/>
      <dgm:spPr/>
    </dgm:pt>
    <dgm:pt modelId="{2C3B6441-0CAC-47B2-9178-EFD3A676C59A}" type="pres">
      <dgm:prSet presAssocID="{487F90FF-69AE-46AA-8B38-8685953FED8C}" presName="imagNode" presStyleLbl="fgImgPlace1" presStyleIdx="1" presStyleCnt="5" custScaleX="76259" custScaleY="46126" custLinFactNeighborY="-8529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en-GB"/>
        </a:p>
      </dgm:t>
    </dgm:pt>
    <dgm:pt modelId="{93B6D8B0-8485-4859-9150-9FC33FB377AA}" type="pres">
      <dgm:prSet presAssocID="{621DEBD7-F442-4C90-973A-624FA0EF0746}" presName="sibTrans" presStyleLbl="sibTrans2D1" presStyleIdx="0" presStyleCnt="0"/>
      <dgm:spPr/>
      <dgm:t>
        <a:bodyPr/>
        <a:lstStyle/>
        <a:p>
          <a:endParaRPr lang="en-GB"/>
        </a:p>
      </dgm:t>
    </dgm:pt>
    <dgm:pt modelId="{BD1D4966-456C-4BE7-95CE-C797EE117F3A}" type="pres">
      <dgm:prSet presAssocID="{416B8E46-EFF1-4F8C-9459-06C23D9EC533}" presName="compNode" presStyleCnt="0"/>
      <dgm:spPr/>
    </dgm:pt>
    <dgm:pt modelId="{4A458139-3435-4FBC-86C8-C42CEE68DA37}" type="pres">
      <dgm:prSet presAssocID="{416B8E46-EFF1-4F8C-9459-06C23D9EC533}" presName="node" presStyleLbl="node1" presStyleIdx="2" presStyleCnt="5" custScaleY="78645" custLinFactNeighborY="-2510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D5954E9-E430-4CDE-87C0-A8001BB4C4D0}" type="pres">
      <dgm:prSet presAssocID="{416B8E46-EFF1-4F8C-9459-06C23D9EC533}" presName="invisiNode" presStyleLbl="node1" presStyleIdx="2" presStyleCnt="5"/>
      <dgm:spPr/>
    </dgm:pt>
    <dgm:pt modelId="{9D85F95A-3E8B-4C49-A2C8-11CB03321303}" type="pres">
      <dgm:prSet presAssocID="{416B8E46-EFF1-4F8C-9459-06C23D9EC533}" presName="imagNode" presStyleLbl="fgImgPlace1" presStyleIdx="2" presStyleCnt="5" custScaleX="76259" custScaleY="46126" custLinFactNeighborY="-8529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</dgm:spPr>
      <dgm:t>
        <a:bodyPr/>
        <a:lstStyle/>
        <a:p>
          <a:endParaRPr lang="en-GB"/>
        </a:p>
      </dgm:t>
    </dgm:pt>
    <dgm:pt modelId="{62602F1C-0DBB-4DAE-94DB-02F8EDE0E99C}" type="pres">
      <dgm:prSet presAssocID="{801F3099-D3B9-4F8B-B257-CE9950ED49F0}" presName="sibTrans" presStyleLbl="sibTrans2D1" presStyleIdx="0" presStyleCnt="0"/>
      <dgm:spPr/>
      <dgm:t>
        <a:bodyPr/>
        <a:lstStyle/>
        <a:p>
          <a:endParaRPr lang="en-GB"/>
        </a:p>
      </dgm:t>
    </dgm:pt>
    <dgm:pt modelId="{084DDACC-2EB7-4795-BA83-BC03088A70B5}" type="pres">
      <dgm:prSet presAssocID="{CA05AC69-0391-43FF-BA57-187124516144}" presName="compNode" presStyleCnt="0"/>
      <dgm:spPr/>
    </dgm:pt>
    <dgm:pt modelId="{F0DF577F-49F0-4906-8999-08037888F19A}" type="pres">
      <dgm:prSet presAssocID="{CA05AC69-0391-43FF-BA57-187124516144}" presName="node" presStyleLbl="node1" presStyleIdx="3" presStyleCnt="5" custScaleY="78645" custLinFactNeighborY="-2510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2DAE9C3-EA7F-46BE-87DE-0CB9AA15FD1C}" type="pres">
      <dgm:prSet presAssocID="{CA05AC69-0391-43FF-BA57-187124516144}" presName="invisiNode" presStyleLbl="node1" presStyleIdx="3" presStyleCnt="5"/>
      <dgm:spPr/>
    </dgm:pt>
    <dgm:pt modelId="{0177112C-475B-486A-A1A2-9A62B5D6637C}" type="pres">
      <dgm:prSet presAssocID="{CA05AC69-0391-43FF-BA57-187124516144}" presName="imagNode" presStyleLbl="fgImgPlace1" presStyleIdx="3" presStyleCnt="5" custScaleX="76259" custScaleY="46126" custLinFactNeighborY="-8529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</dgm:pt>
    <dgm:pt modelId="{65914AA9-29A5-41DE-BFB7-E7EE0916C15B}" type="pres">
      <dgm:prSet presAssocID="{6BC6B27C-2D11-4A28-A197-43DEEF8DD194}" presName="sibTrans" presStyleLbl="sibTrans2D1" presStyleIdx="0" presStyleCnt="0"/>
      <dgm:spPr/>
      <dgm:t>
        <a:bodyPr/>
        <a:lstStyle/>
        <a:p>
          <a:endParaRPr lang="en-GB"/>
        </a:p>
      </dgm:t>
    </dgm:pt>
    <dgm:pt modelId="{876F83F3-1176-4096-9B23-FE0514818145}" type="pres">
      <dgm:prSet presAssocID="{BEECA371-631B-4B3D-ADF2-EA246462D138}" presName="compNode" presStyleCnt="0"/>
      <dgm:spPr/>
    </dgm:pt>
    <dgm:pt modelId="{04D80EF8-3E65-4A56-A345-A7309459E64E}" type="pres">
      <dgm:prSet presAssocID="{BEECA371-631B-4B3D-ADF2-EA246462D138}" presName="node" presStyleLbl="node1" presStyleIdx="4" presStyleCnt="5" custScaleY="78612" custLinFactNeighborY="-2513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BF9BDA6-014A-4EC2-8FC7-092985208110}" type="pres">
      <dgm:prSet presAssocID="{BEECA371-631B-4B3D-ADF2-EA246462D138}" presName="invisiNode" presStyleLbl="node1" presStyleIdx="4" presStyleCnt="5"/>
      <dgm:spPr/>
    </dgm:pt>
    <dgm:pt modelId="{7BAC8A59-2D67-4955-AAF7-263629A00E67}" type="pres">
      <dgm:prSet presAssocID="{BEECA371-631B-4B3D-ADF2-EA246462D138}" presName="imagNode" presStyleLbl="fgImgPlace1" presStyleIdx="4" presStyleCnt="5" custScaleX="76259" custScaleY="46126" custLinFactNeighborY="-8529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t>
        <a:bodyPr/>
        <a:lstStyle/>
        <a:p>
          <a:endParaRPr lang="en-GB"/>
        </a:p>
      </dgm:t>
    </dgm:pt>
  </dgm:ptLst>
  <dgm:cxnLst>
    <dgm:cxn modelId="{094DD79E-5024-469E-966D-8C5DD7198C6C}" srcId="{0966479E-0272-4E25-9DB9-8600B63C5942}" destId="{E12A8822-2970-4E2E-8F9B-6632B660A93A}" srcOrd="0" destOrd="0" parTransId="{9C9F902E-F981-4DFC-8C8E-321AF680E614}" sibTransId="{B3D090A2-3A80-4B59-8B64-105D592ACF6E}"/>
    <dgm:cxn modelId="{0C9AA119-D9A0-4DDE-9F19-E3B04DE29520}" type="presOf" srcId="{6BC6B27C-2D11-4A28-A197-43DEEF8DD194}" destId="{65914AA9-29A5-41DE-BFB7-E7EE0916C15B}" srcOrd="0" destOrd="0" presId="urn:microsoft.com/office/officeart/2005/8/layout/pList2"/>
    <dgm:cxn modelId="{54096EDD-6569-4C6F-9BDC-E76592959579}" type="presOf" srcId="{621DEBD7-F442-4C90-973A-624FA0EF0746}" destId="{93B6D8B0-8485-4859-9150-9FC33FB377AA}" srcOrd="0" destOrd="0" presId="urn:microsoft.com/office/officeart/2005/8/layout/pList2"/>
    <dgm:cxn modelId="{62E23B5E-28E8-4EED-8895-31FF9F00E3C5}" type="presOf" srcId="{416B8E46-EFF1-4F8C-9459-06C23D9EC533}" destId="{4A458139-3435-4FBC-86C8-C42CEE68DA37}" srcOrd="0" destOrd="0" presId="urn:microsoft.com/office/officeart/2005/8/layout/pList2"/>
    <dgm:cxn modelId="{C77A0C18-138E-4C15-A958-E7162AD80C37}" type="presOf" srcId="{E12A8822-2970-4E2E-8F9B-6632B660A93A}" destId="{6D2EB2C5-E920-429E-BC90-76D57F95F85F}" srcOrd="0" destOrd="0" presId="urn:microsoft.com/office/officeart/2005/8/layout/pList2"/>
    <dgm:cxn modelId="{09ABAC31-A88F-4781-B5BC-39FF3B491D0E}" type="presOf" srcId="{801F3099-D3B9-4F8B-B257-CE9950ED49F0}" destId="{62602F1C-0DBB-4DAE-94DB-02F8EDE0E99C}" srcOrd="0" destOrd="0" presId="urn:microsoft.com/office/officeart/2005/8/layout/pList2"/>
    <dgm:cxn modelId="{EDF90771-D041-41C2-BE4B-BF069319296A}" srcId="{0966479E-0272-4E25-9DB9-8600B63C5942}" destId="{CA05AC69-0391-43FF-BA57-187124516144}" srcOrd="3" destOrd="0" parTransId="{A1BE96BF-4B88-4403-865B-ED4ED6604F74}" sibTransId="{6BC6B27C-2D11-4A28-A197-43DEEF8DD194}"/>
    <dgm:cxn modelId="{CE49FB9E-32FE-414D-80D5-3782EDBB755C}" type="presOf" srcId="{CA05AC69-0391-43FF-BA57-187124516144}" destId="{F0DF577F-49F0-4906-8999-08037888F19A}" srcOrd="0" destOrd="0" presId="urn:microsoft.com/office/officeart/2005/8/layout/pList2"/>
    <dgm:cxn modelId="{4168D3CB-3692-4256-930C-A9E29FCF6C1D}" type="presOf" srcId="{B3D090A2-3A80-4B59-8B64-105D592ACF6E}" destId="{D4BE6B56-8AD2-4DC6-A3E4-B323A98E9C07}" srcOrd="0" destOrd="0" presId="urn:microsoft.com/office/officeart/2005/8/layout/pList2"/>
    <dgm:cxn modelId="{FF91A864-56C3-4682-A01B-23B90984AC1B}" type="presOf" srcId="{487F90FF-69AE-46AA-8B38-8685953FED8C}" destId="{AB99B7E3-CD5F-4C26-9CD9-C9B58B436235}" srcOrd="0" destOrd="0" presId="urn:microsoft.com/office/officeart/2005/8/layout/pList2"/>
    <dgm:cxn modelId="{99AB27D7-64D9-4718-A21A-D98795205B01}" type="presOf" srcId="{BEECA371-631B-4B3D-ADF2-EA246462D138}" destId="{04D80EF8-3E65-4A56-A345-A7309459E64E}" srcOrd="0" destOrd="0" presId="urn:microsoft.com/office/officeart/2005/8/layout/pList2"/>
    <dgm:cxn modelId="{D0799E14-12EA-4709-8113-DAEC46586206}" srcId="{0966479E-0272-4E25-9DB9-8600B63C5942}" destId="{416B8E46-EFF1-4F8C-9459-06C23D9EC533}" srcOrd="2" destOrd="0" parTransId="{52AB3C15-D3D8-4CE8-BDB5-25E964FBD91A}" sibTransId="{801F3099-D3B9-4F8B-B257-CE9950ED49F0}"/>
    <dgm:cxn modelId="{D5904B9A-600F-40F8-A670-358B474F4A29}" type="presOf" srcId="{0966479E-0272-4E25-9DB9-8600B63C5942}" destId="{65ED74DE-A096-4325-966F-F14677F2E206}" srcOrd="0" destOrd="0" presId="urn:microsoft.com/office/officeart/2005/8/layout/pList2"/>
    <dgm:cxn modelId="{371C8A7F-B879-4BA8-8B95-D294867151B2}" srcId="{0966479E-0272-4E25-9DB9-8600B63C5942}" destId="{487F90FF-69AE-46AA-8B38-8685953FED8C}" srcOrd="1" destOrd="0" parTransId="{3DDA7E7F-881D-4B44-9E69-99E22C1FDD97}" sibTransId="{621DEBD7-F442-4C90-973A-624FA0EF0746}"/>
    <dgm:cxn modelId="{AEBE1DAC-2989-44F7-9D5F-C17602A63584}" srcId="{0966479E-0272-4E25-9DB9-8600B63C5942}" destId="{BEECA371-631B-4B3D-ADF2-EA246462D138}" srcOrd="4" destOrd="0" parTransId="{3FC16A64-6AE1-43BF-9B7C-21EB9AE09C5A}" sibTransId="{414118B8-581E-4DB1-80FA-25050016F2B7}"/>
    <dgm:cxn modelId="{5E402DB2-BD27-47A2-BC9B-B152452DEE2C}" type="presParOf" srcId="{65ED74DE-A096-4325-966F-F14677F2E206}" destId="{C1D85B04-6B78-4E64-8A52-E3631396673E}" srcOrd="0" destOrd="0" presId="urn:microsoft.com/office/officeart/2005/8/layout/pList2"/>
    <dgm:cxn modelId="{3D531D76-7DA4-424E-BADF-7120E45D1C3A}" type="presParOf" srcId="{65ED74DE-A096-4325-966F-F14677F2E206}" destId="{8757AE67-3293-4A33-8B02-F0393F8FA133}" srcOrd="1" destOrd="0" presId="urn:microsoft.com/office/officeart/2005/8/layout/pList2"/>
    <dgm:cxn modelId="{91BABD73-1C73-4437-BD63-77DE28E9E443}" type="presParOf" srcId="{8757AE67-3293-4A33-8B02-F0393F8FA133}" destId="{C7790FC9-7D38-482F-9243-3046163FEECE}" srcOrd="0" destOrd="0" presId="urn:microsoft.com/office/officeart/2005/8/layout/pList2"/>
    <dgm:cxn modelId="{47A610AE-8CC3-49DF-9F81-2EEE61A9729C}" type="presParOf" srcId="{C7790FC9-7D38-482F-9243-3046163FEECE}" destId="{6D2EB2C5-E920-429E-BC90-76D57F95F85F}" srcOrd="0" destOrd="0" presId="urn:microsoft.com/office/officeart/2005/8/layout/pList2"/>
    <dgm:cxn modelId="{BEF812AA-ECCD-43F1-9E15-BD0CB2E33BFB}" type="presParOf" srcId="{C7790FC9-7D38-482F-9243-3046163FEECE}" destId="{BB856404-7F83-4A8B-ABF3-DC51D990EF43}" srcOrd="1" destOrd="0" presId="urn:microsoft.com/office/officeart/2005/8/layout/pList2"/>
    <dgm:cxn modelId="{307B74F0-ABA5-45B0-A355-63302796AB9A}" type="presParOf" srcId="{C7790FC9-7D38-482F-9243-3046163FEECE}" destId="{1752A8B5-8761-46B0-ABE7-76BBBBB48EA6}" srcOrd="2" destOrd="0" presId="urn:microsoft.com/office/officeart/2005/8/layout/pList2"/>
    <dgm:cxn modelId="{F971EF98-A4F7-4F3B-8797-B138A3264058}" type="presParOf" srcId="{8757AE67-3293-4A33-8B02-F0393F8FA133}" destId="{D4BE6B56-8AD2-4DC6-A3E4-B323A98E9C07}" srcOrd="1" destOrd="0" presId="urn:microsoft.com/office/officeart/2005/8/layout/pList2"/>
    <dgm:cxn modelId="{BE2F7690-73DE-4ADD-BB5B-B0BA0D1724E8}" type="presParOf" srcId="{8757AE67-3293-4A33-8B02-F0393F8FA133}" destId="{E409AC2C-2E17-460F-B8B1-36CB41860BBA}" srcOrd="2" destOrd="0" presId="urn:microsoft.com/office/officeart/2005/8/layout/pList2"/>
    <dgm:cxn modelId="{840FD294-6E49-426E-8103-E4886A59E099}" type="presParOf" srcId="{E409AC2C-2E17-460F-B8B1-36CB41860BBA}" destId="{AB99B7E3-CD5F-4C26-9CD9-C9B58B436235}" srcOrd="0" destOrd="0" presId="urn:microsoft.com/office/officeart/2005/8/layout/pList2"/>
    <dgm:cxn modelId="{6814A231-25C0-419F-AC97-8845EFA174B6}" type="presParOf" srcId="{E409AC2C-2E17-460F-B8B1-36CB41860BBA}" destId="{9841D64F-C8C2-46AE-918D-0D1B3FA08F5E}" srcOrd="1" destOrd="0" presId="urn:microsoft.com/office/officeart/2005/8/layout/pList2"/>
    <dgm:cxn modelId="{9CE88EEF-A764-4941-B281-F2C7122A9E43}" type="presParOf" srcId="{E409AC2C-2E17-460F-B8B1-36CB41860BBA}" destId="{2C3B6441-0CAC-47B2-9178-EFD3A676C59A}" srcOrd="2" destOrd="0" presId="urn:microsoft.com/office/officeart/2005/8/layout/pList2"/>
    <dgm:cxn modelId="{C2F8C4F7-4224-4A95-B31B-65AF3DCF7E41}" type="presParOf" srcId="{8757AE67-3293-4A33-8B02-F0393F8FA133}" destId="{93B6D8B0-8485-4859-9150-9FC33FB377AA}" srcOrd="3" destOrd="0" presId="urn:microsoft.com/office/officeart/2005/8/layout/pList2"/>
    <dgm:cxn modelId="{461C2293-9F60-4F82-AEBF-4344D0AB2A16}" type="presParOf" srcId="{8757AE67-3293-4A33-8B02-F0393F8FA133}" destId="{BD1D4966-456C-4BE7-95CE-C797EE117F3A}" srcOrd="4" destOrd="0" presId="urn:microsoft.com/office/officeart/2005/8/layout/pList2"/>
    <dgm:cxn modelId="{26285C2F-D714-41A9-A162-1BFA931E595E}" type="presParOf" srcId="{BD1D4966-456C-4BE7-95CE-C797EE117F3A}" destId="{4A458139-3435-4FBC-86C8-C42CEE68DA37}" srcOrd="0" destOrd="0" presId="urn:microsoft.com/office/officeart/2005/8/layout/pList2"/>
    <dgm:cxn modelId="{DB0AB80F-AFBF-49E7-A952-D08CD2357EF2}" type="presParOf" srcId="{BD1D4966-456C-4BE7-95CE-C797EE117F3A}" destId="{BD5954E9-E430-4CDE-87C0-A8001BB4C4D0}" srcOrd="1" destOrd="0" presId="urn:microsoft.com/office/officeart/2005/8/layout/pList2"/>
    <dgm:cxn modelId="{15C2E32E-6CB1-4A3E-B651-E0D400FD8ABD}" type="presParOf" srcId="{BD1D4966-456C-4BE7-95CE-C797EE117F3A}" destId="{9D85F95A-3E8B-4C49-A2C8-11CB03321303}" srcOrd="2" destOrd="0" presId="urn:microsoft.com/office/officeart/2005/8/layout/pList2"/>
    <dgm:cxn modelId="{7032507D-2FA5-4E95-8CEA-17C7C0CBF0FD}" type="presParOf" srcId="{8757AE67-3293-4A33-8B02-F0393F8FA133}" destId="{62602F1C-0DBB-4DAE-94DB-02F8EDE0E99C}" srcOrd="5" destOrd="0" presId="urn:microsoft.com/office/officeart/2005/8/layout/pList2"/>
    <dgm:cxn modelId="{C32A4833-9CE2-45B3-86D4-90AB23514D37}" type="presParOf" srcId="{8757AE67-3293-4A33-8B02-F0393F8FA133}" destId="{084DDACC-2EB7-4795-BA83-BC03088A70B5}" srcOrd="6" destOrd="0" presId="urn:microsoft.com/office/officeart/2005/8/layout/pList2"/>
    <dgm:cxn modelId="{DDC4783A-C8F2-44D9-A743-8C665F5ED912}" type="presParOf" srcId="{084DDACC-2EB7-4795-BA83-BC03088A70B5}" destId="{F0DF577F-49F0-4906-8999-08037888F19A}" srcOrd="0" destOrd="0" presId="urn:microsoft.com/office/officeart/2005/8/layout/pList2"/>
    <dgm:cxn modelId="{252872EF-1C4A-4596-AC97-584C7F1B1B33}" type="presParOf" srcId="{084DDACC-2EB7-4795-BA83-BC03088A70B5}" destId="{72DAE9C3-EA7F-46BE-87DE-0CB9AA15FD1C}" srcOrd="1" destOrd="0" presId="urn:microsoft.com/office/officeart/2005/8/layout/pList2"/>
    <dgm:cxn modelId="{85F54AAC-4667-4889-9F4A-3538043E5D1C}" type="presParOf" srcId="{084DDACC-2EB7-4795-BA83-BC03088A70B5}" destId="{0177112C-475B-486A-A1A2-9A62B5D6637C}" srcOrd="2" destOrd="0" presId="urn:microsoft.com/office/officeart/2005/8/layout/pList2"/>
    <dgm:cxn modelId="{C1936E2F-2F59-4635-A45D-D79B3B7FD139}" type="presParOf" srcId="{8757AE67-3293-4A33-8B02-F0393F8FA133}" destId="{65914AA9-29A5-41DE-BFB7-E7EE0916C15B}" srcOrd="7" destOrd="0" presId="urn:microsoft.com/office/officeart/2005/8/layout/pList2"/>
    <dgm:cxn modelId="{1CAFF91D-5902-4D67-AE39-34411F9536D3}" type="presParOf" srcId="{8757AE67-3293-4A33-8B02-F0393F8FA133}" destId="{876F83F3-1176-4096-9B23-FE0514818145}" srcOrd="8" destOrd="0" presId="urn:microsoft.com/office/officeart/2005/8/layout/pList2"/>
    <dgm:cxn modelId="{D3A93567-A157-4BB0-B3E8-3C0CF4B9DF92}" type="presParOf" srcId="{876F83F3-1176-4096-9B23-FE0514818145}" destId="{04D80EF8-3E65-4A56-A345-A7309459E64E}" srcOrd="0" destOrd="0" presId="urn:microsoft.com/office/officeart/2005/8/layout/pList2"/>
    <dgm:cxn modelId="{C4C597ED-B04E-415A-8CDC-16A0B8DABDC4}" type="presParOf" srcId="{876F83F3-1176-4096-9B23-FE0514818145}" destId="{FBF9BDA6-014A-4EC2-8FC7-092985208110}" srcOrd="1" destOrd="0" presId="urn:microsoft.com/office/officeart/2005/8/layout/pList2"/>
    <dgm:cxn modelId="{5B7CE5EB-86A4-4AAE-911F-057DEA3A6EC7}" type="presParOf" srcId="{876F83F3-1176-4096-9B23-FE0514818145}" destId="{7BAC8A59-2D67-4955-AAF7-263629A00E67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D85B04-6B78-4E64-8A52-E3631396673E}">
      <dsp:nvSpPr>
        <dsp:cNvPr id="0" name=""/>
        <dsp:cNvSpPr/>
      </dsp:nvSpPr>
      <dsp:spPr>
        <a:xfrm>
          <a:off x="0" y="876282"/>
          <a:ext cx="8686800" cy="163831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52A8B5-8761-46B0-ABE7-76BBBBB48EA6}">
      <dsp:nvSpPr>
        <dsp:cNvPr id="0" name=""/>
        <dsp:cNvSpPr/>
      </dsp:nvSpPr>
      <dsp:spPr>
        <a:xfrm>
          <a:off x="442771" y="1029451"/>
          <a:ext cx="1152359" cy="1043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000" r="-4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D2EB2C5-E920-429E-BC90-76D57F95F85F}">
      <dsp:nvSpPr>
        <dsp:cNvPr id="0" name=""/>
        <dsp:cNvSpPr/>
      </dsp:nvSpPr>
      <dsp:spPr>
        <a:xfrm rot="10800000">
          <a:off x="263394" y="2743168"/>
          <a:ext cx="1511112" cy="296641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SCT2007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SCT2016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SCT2301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SCT2508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SCT2514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SCT2518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SCT2932</a:t>
          </a:r>
        </a:p>
      </dsp:txBody>
      <dsp:txXfrm rot="10800000">
        <a:off x="309866" y="2743168"/>
        <a:ext cx="1418168" cy="2919938"/>
      </dsp:txXfrm>
    </dsp:sp>
    <dsp:sp modelId="{2C3B6441-0CAC-47B2-9178-EFD3A676C59A}">
      <dsp:nvSpPr>
        <dsp:cNvPr id="0" name=""/>
        <dsp:cNvSpPr/>
      </dsp:nvSpPr>
      <dsp:spPr>
        <a:xfrm>
          <a:off x="2104995" y="1029451"/>
          <a:ext cx="1152359" cy="1043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B99B7E3-CD5F-4C26-9CD9-C9B58B436235}">
      <dsp:nvSpPr>
        <dsp:cNvPr id="0" name=""/>
        <dsp:cNvSpPr/>
      </dsp:nvSpPr>
      <dsp:spPr>
        <a:xfrm rot="10800000">
          <a:off x="1925619" y="2743243"/>
          <a:ext cx="1511112" cy="296641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SCT2016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SCT2508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SCT2514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SCT2518</a:t>
          </a:r>
          <a:endParaRPr lang="en-GB" sz="1400" kern="1200" dirty="0">
            <a:latin typeface="Calibri" panose="020F0502020204030204" pitchFamily="34" charset="0"/>
          </a:endParaRPr>
        </a:p>
      </dsp:txBody>
      <dsp:txXfrm rot="10800000">
        <a:off x="1972091" y="2743243"/>
        <a:ext cx="1418168" cy="2919938"/>
      </dsp:txXfrm>
    </dsp:sp>
    <dsp:sp modelId="{9D85F95A-3E8B-4C49-A2C8-11CB03321303}">
      <dsp:nvSpPr>
        <dsp:cNvPr id="0" name=""/>
        <dsp:cNvSpPr/>
      </dsp:nvSpPr>
      <dsp:spPr>
        <a:xfrm>
          <a:off x="3767220" y="1029451"/>
          <a:ext cx="1152359" cy="1043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A458139-3435-4FBC-86C8-C42CEE68DA37}">
      <dsp:nvSpPr>
        <dsp:cNvPr id="0" name=""/>
        <dsp:cNvSpPr/>
      </dsp:nvSpPr>
      <dsp:spPr>
        <a:xfrm rot="10800000">
          <a:off x="3587843" y="2743243"/>
          <a:ext cx="1511112" cy="296641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SCT2301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SCT2932</a:t>
          </a:r>
        </a:p>
      </dsp:txBody>
      <dsp:txXfrm rot="10800000">
        <a:off x="3634315" y="2743243"/>
        <a:ext cx="1418168" cy="2919938"/>
      </dsp:txXfrm>
    </dsp:sp>
    <dsp:sp modelId="{0177112C-475B-486A-A1A2-9A62B5D6637C}">
      <dsp:nvSpPr>
        <dsp:cNvPr id="0" name=""/>
        <dsp:cNvSpPr/>
      </dsp:nvSpPr>
      <dsp:spPr>
        <a:xfrm>
          <a:off x="5429444" y="1029451"/>
          <a:ext cx="1152359" cy="1043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0DF577F-49F0-4906-8999-08037888F19A}">
      <dsp:nvSpPr>
        <dsp:cNvPr id="0" name=""/>
        <dsp:cNvSpPr/>
      </dsp:nvSpPr>
      <dsp:spPr>
        <a:xfrm rot="10800000">
          <a:off x="5250067" y="2743206"/>
          <a:ext cx="1511112" cy="296641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SCT2007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SCT2010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SCT2024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SCT2026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SCT2027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SCT2110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SCT2167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SCT2168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SCT2180</a:t>
          </a:r>
        </a:p>
      </dsp:txBody>
      <dsp:txXfrm rot="10800000">
        <a:off x="5296539" y="2743206"/>
        <a:ext cx="1418168" cy="2919938"/>
      </dsp:txXfrm>
    </dsp:sp>
    <dsp:sp modelId="{7BAC8A59-2D67-4955-AAF7-263629A00E67}">
      <dsp:nvSpPr>
        <dsp:cNvPr id="0" name=""/>
        <dsp:cNvSpPr/>
      </dsp:nvSpPr>
      <dsp:spPr>
        <a:xfrm>
          <a:off x="7091668" y="1029762"/>
          <a:ext cx="1152359" cy="1043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4D80EF8-3E65-4A56-A345-A7309459E64E}">
      <dsp:nvSpPr>
        <dsp:cNvPr id="0" name=""/>
        <dsp:cNvSpPr/>
      </dsp:nvSpPr>
      <dsp:spPr>
        <a:xfrm rot="10800000">
          <a:off x="6912292" y="2743234"/>
          <a:ext cx="1511112" cy="2965166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25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47000"/>
                <a:satMod val="2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5000"/>
                <a:satMod val="30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SCT2026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SCT2027</a:t>
          </a:r>
          <a:endParaRPr lang="en-GB" sz="1400" kern="1200" dirty="0" smtClean="0">
            <a:latin typeface="Calibri" panose="020F050202020403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SCT2110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SCT2167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libri" panose="020F0502020204030204" pitchFamily="34" charset="0"/>
            </a:rPr>
            <a:t>SCT2168</a:t>
          </a:r>
        </a:p>
      </dsp:txBody>
      <dsp:txXfrm rot="10800000">
        <a:off x="6958764" y="2743234"/>
        <a:ext cx="1418168" cy="29186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2D902-70B9-4694-BCFC-3EDD36DFE8F5}" type="datetimeFigureOut">
              <a:rPr lang="en-GB" smtClean="0"/>
              <a:t>16/01/2015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99BC62-56E3-42F9-8842-248C0E9C9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391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9BC62-56E3-42F9-8842-248C0E9C9CB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0240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9BC62-56E3-42F9-8842-248C0E9C9CB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0240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300" y="228601"/>
            <a:ext cx="84201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" y="4800600"/>
            <a:ext cx="74295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751218" y="4846320"/>
            <a:ext cx="154782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751218" y="0"/>
            <a:ext cx="154782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1447801"/>
            <a:ext cx="84201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228601"/>
            <a:ext cx="84201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66570" y="1574800"/>
            <a:ext cx="356616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14340" y="1574800"/>
            <a:ext cx="356616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63268" y="1572768"/>
            <a:ext cx="356616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63268" y="2259366"/>
            <a:ext cx="356616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17642" y="1572768"/>
            <a:ext cx="356616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17642" y="2259366"/>
            <a:ext cx="356616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1600200"/>
            <a:ext cx="5537729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600200"/>
            <a:ext cx="3259006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751218" y="4846320"/>
            <a:ext cx="154782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750950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5715000"/>
            <a:ext cx="883285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95300" y="4953000"/>
            <a:ext cx="883285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751218" y="0"/>
            <a:ext cx="154782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152718"/>
            <a:ext cx="62738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752601"/>
            <a:ext cx="8255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172201"/>
            <a:ext cx="371475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5300" y="6492876"/>
            <a:ext cx="371475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967814" y="5870284"/>
            <a:ext cx="1315721" cy="3955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751218" y="0"/>
            <a:ext cx="154782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751218" y="1371600"/>
            <a:ext cx="154782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microsoft.com/office/2007/relationships/hdphoto" Target="../media/hdphoto10.wdp"/><Relationship Id="rId18" Type="http://schemas.openxmlformats.org/officeDocument/2006/relationships/image" Target="../media/image33.png"/><Relationship Id="rId3" Type="http://schemas.openxmlformats.org/officeDocument/2006/relationships/image" Target="../media/image6.png"/><Relationship Id="rId7" Type="http://schemas.openxmlformats.org/officeDocument/2006/relationships/image" Target="../media/image27.png"/><Relationship Id="rId12" Type="http://schemas.openxmlformats.org/officeDocument/2006/relationships/image" Target="../media/image29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11" Type="http://schemas.microsoft.com/office/2007/relationships/hdphoto" Target="../media/hdphoto9.wdp"/><Relationship Id="rId5" Type="http://schemas.openxmlformats.org/officeDocument/2006/relationships/image" Target="../media/image26.png"/><Relationship Id="rId15" Type="http://schemas.microsoft.com/office/2007/relationships/hdphoto" Target="../media/hdphoto11.wdp"/><Relationship Id="rId10" Type="http://schemas.openxmlformats.org/officeDocument/2006/relationships/image" Target="../media/image28.png"/><Relationship Id="rId19" Type="http://schemas.openxmlformats.org/officeDocument/2006/relationships/image" Target="../media/image34.png"/><Relationship Id="rId4" Type="http://schemas.openxmlformats.org/officeDocument/2006/relationships/image" Target="../media/image25.png"/><Relationship Id="rId9" Type="http://schemas.openxmlformats.org/officeDocument/2006/relationships/image" Target="../media/image9.jpeg"/><Relationship Id="rId1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microsoft.com/office/2007/relationships/hdphoto" Target="../media/hdphoto12.wdp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microsoft.com/office/2007/relationships/hdphoto" Target="../media/hdphoto18.wdp"/><Relationship Id="rId18" Type="http://schemas.openxmlformats.org/officeDocument/2006/relationships/image" Target="../media/image53.png"/><Relationship Id="rId3" Type="http://schemas.openxmlformats.org/officeDocument/2006/relationships/image" Target="../media/image45.png"/><Relationship Id="rId21" Type="http://schemas.microsoft.com/office/2007/relationships/hdphoto" Target="../media/hdphoto22.wdp"/><Relationship Id="rId7" Type="http://schemas.microsoft.com/office/2007/relationships/hdphoto" Target="../media/hdphoto15.wdp"/><Relationship Id="rId12" Type="http://schemas.openxmlformats.org/officeDocument/2006/relationships/image" Target="../media/image50.png"/><Relationship Id="rId17" Type="http://schemas.microsoft.com/office/2007/relationships/hdphoto" Target="../media/hdphoto20.wdp"/><Relationship Id="rId2" Type="http://schemas.openxmlformats.org/officeDocument/2006/relationships/image" Target="../media/image6.png"/><Relationship Id="rId16" Type="http://schemas.openxmlformats.org/officeDocument/2006/relationships/image" Target="../media/image52.png"/><Relationship Id="rId20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microsoft.com/office/2007/relationships/hdphoto" Target="../media/hdphoto17.wdp"/><Relationship Id="rId5" Type="http://schemas.openxmlformats.org/officeDocument/2006/relationships/image" Target="../media/image46.png"/><Relationship Id="rId15" Type="http://schemas.microsoft.com/office/2007/relationships/hdphoto" Target="../media/hdphoto19.wdp"/><Relationship Id="rId23" Type="http://schemas.microsoft.com/office/2007/relationships/hdphoto" Target="../media/hdphoto23.wdp"/><Relationship Id="rId10" Type="http://schemas.openxmlformats.org/officeDocument/2006/relationships/image" Target="../media/image49.png"/><Relationship Id="rId19" Type="http://schemas.microsoft.com/office/2007/relationships/hdphoto" Target="../media/hdphoto21.wdp"/><Relationship Id="rId4" Type="http://schemas.microsoft.com/office/2007/relationships/hdphoto" Target="../media/hdphoto14.wdp"/><Relationship Id="rId9" Type="http://schemas.microsoft.com/office/2007/relationships/hdphoto" Target="../media/hdphoto16.wdp"/><Relationship Id="rId14" Type="http://schemas.openxmlformats.org/officeDocument/2006/relationships/image" Target="../media/image51.png"/><Relationship Id="rId22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microsoft.com/office/2007/relationships/hdphoto" Target="../media/hdphoto24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13" Type="http://schemas.microsoft.com/office/2007/relationships/hdphoto" Target="../media/hdphoto28.wdp"/><Relationship Id="rId18" Type="http://schemas.openxmlformats.org/officeDocument/2006/relationships/image" Target="../media/image70.png"/><Relationship Id="rId26" Type="http://schemas.openxmlformats.org/officeDocument/2006/relationships/image" Target="../media/image60.png"/><Relationship Id="rId3" Type="http://schemas.openxmlformats.org/officeDocument/2006/relationships/image" Target="../media/image6.png"/><Relationship Id="rId21" Type="http://schemas.openxmlformats.org/officeDocument/2006/relationships/image" Target="../media/image72.png"/><Relationship Id="rId7" Type="http://schemas.openxmlformats.org/officeDocument/2006/relationships/image" Target="../media/image63.png"/><Relationship Id="rId12" Type="http://schemas.openxmlformats.org/officeDocument/2006/relationships/image" Target="../media/image66.png"/><Relationship Id="rId17" Type="http://schemas.openxmlformats.org/officeDocument/2006/relationships/image" Target="../media/image69.png"/><Relationship Id="rId25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microsoft.com/office/2007/relationships/hdphoto" Target="../media/hdphoto29.wdp"/><Relationship Id="rId20" Type="http://schemas.microsoft.com/office/2007/relationships/hdphoto" Target="../media/hdphoto30.wdp"/><Relationship Id="rId29" Type="http://schemas.openxmlformats.org/officeDocument/2006/relationships/image" Target="../media/image75.png"/><Relationship Id="rId1" Type="http://schemas.openxmlformats.org/officeDocument/2006/relationships/vmlDrawing" Target="../drawings/vmlDrawing1.vml"/><Relationship Id="rId6" Type="http://schemas.microsoft.com/office/2007/relationships/hdphoto" Target="../media/hdphoto25.wdp"/><Relationship Id="rId11" Type="http://schemas.microsoft.com/office/2007/relationships/hdphoto" Target="../media/hdphoto27.wdp"/><Relationship Id="rId24" Type="http://schemas.microsoft.com/office/2007/relationships/hdphoto" Target="../media/hdphoto32.wdp"/><Relationship Id="rId5" Type="http://schemas.openxmlformats.org/officeDocument/2006/relationships/image" Target="../media/image62.png"/><Relationship Id="rId15" Type="http://schemas.openxmlformats.org/officeDocument/2006/relationships/image" Target="../media/image68.png"/><Relationship Id="rId23" Type="http://schemas.openxmlformats.org/officeDocument/2006/relationships/image" Target="../media/image73.png"/><Relationship Id="rId28" Type="http://schemas.microsoft.com/office/2007/relationships/hdphoto" Target="../media/hdphoto33.wdp"/><Relationship Id="rId10" Type="http://schemas.openxmlformats.org/officeDocument/2006/relationships/image" Target="../media/image65.png"/><Relationship Id="rId19" Type="http://schemas.openxmlformats.org/officeDocument/2006/relationships/image" Target="../media/image71.png"/><Relationship Id="rId4" Type="http://schemas.openxmlformats.org/officeDocument/2006/relationships/image" Target="../media/image61.png"/><Relationship Id="rId9" Type="http://schemas.openxmlformats.org/officeDocument/2006/relationships/image" Target="../media/image64.png"/><Relationship Id="rId14" Type="http://schemas.openxmlformats.org/officeDocument/2006/relationships/image" Target="../media/image67.png"/><Relationship Id="rId22" Type="http://schemas.microsoft.com/office/2007/relationships/hdphoto" Target="../media/hdphoto31.wdp"/><Relationship Id="rId27" Type="http://schemas.openxmlformats.org/officeDocument/2006/relationships/image" Target="../media/image7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8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8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microsoft.com/office/2007/relationships/hdphoto" Target="../media/hdphoto35.wdp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2.png"/><Relationship Id="rId4" Type="http://schemas.openxmlformats.org/officeDocument/2006/relationships/diagramLayout" Target="../diagrams/layout1.xml"/><Relationship Id="rId9" Type="http://schemas.microsoft.com/office/2007/relationships/hdphoto" Target="../media/hdphoto34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" Target="slide3.xml"/><Relationship Id="rId7" Type="http://schemas.openxmlformats.org/officeDocument/2006/relationships/slide" Target="slide1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1.xml"/><Relationship Id="rId10" Type="http://schemas.openxmlformats.org/officeDocument/2006/relationships/image" Target="../media/image4.jpeg"/><Relationship Id="rId4" Type="http://schemas.openxmlformats.org/officeDocument/2006/relationships/slide" Target="slide7.xml"/><Relationship Id="rId9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hyperlink" Target="http://www.brightekeurope.com/productcart/pc/viewContent.asp?idpage=2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3.png"/><Relationship Id="rId3" Type="http://schemas.openxmlformats.org/officeDocument/2006/relationships/image" Target="../media/image6.png"/><Relationship Id="rId7" Type="http://schemas.openxmlformats.org/officeDocument/2006/relationships/image" Target="../media/image20.png"/><Relationship Id="rId12" Type="http://schemas.microsoft.com/office/2007/relationships/hdphoto" Target="../media/hdphoto4.wdp"/><Relationship Id="rId2" Type="http://schemas.openxmlformats.org/officeDocument/2006/relationships/notesSlide" Target="../notesSlides/notesSlide1.xml"/><Relationship Id="rId16" Type="http://schemas.microsoft.com/office/2007/relationships/hdphoto" Target="../media/hdphoto6.wdp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22.png"/><Relationship Id="rId5" Type="http://schemas.openxmlformats.org/officeDocument/2006/relationships/image" Target="../media/image19.png"/><Relationship Id="rId15" Type="http://schemas.openxmlformats.org/officeDocument/2006/relationships/image" Target="../media/image24.png"/><Relationship Id="rId10" Type="http://schemas.microsoft.com/office/2007/relationships/hdphoto" Target="../media/hdphoto3.wdp"/><Relationship Id="rId4" Type="http://schemas.openxmlformats.org/officeDocument/2006/relationships/image" Target="../media/image18.png"/><Relationship Id="rId9" Type="http://schemas.openxmlformats.org/officeDocument/2006/relationships/image" Target="../media/image21.png"/><Relationship Id="rId1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10050" y="1600200"/>
            <a:ext cx="4705350" cy="3200400"/>
          </a:xfrm>
        </p:spPr>
        <p:txBody>
          <a:bodyPr/>
          <a:lstStyle/>
          <a:p>
            <a:r>
              <a:rPr lang="en-GB" sz="3200" dirty="0"/>
              <a:t/>
            </a:r>
            <a:br>
              <a:rPr lang="en-GB" sz="3200" dirty="0"/>
            </a:br>
            <a:r>
              <a:rPr lang="en-GB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Indoor lighting </a:t>
            </a:r>
            <a:r>
              <a:rPr lang="en-GB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en-GB" sz="4000" u="sng" dirty="0" smtClean="0"/>
              <a:t>    </a:t>
            </a:r>
            <a:endParaRPr lang="en-GB" sz="4000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91000" y="4800600"/>
            <a:ext cx="5410200" cy="19050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Innovation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GB" dirty="0"/>
          </a:p>
        </p:txBody>
      </p:sp>
      <p:pic>
        <p:nvPicPr>
          <p:cNvPr id="1030" name="Picture 6" descr="http://a0.att.hudong.com/45/02/19300001234805130547025920566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543400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eimgn.jiatx.com/news/2008_04/23/1208916394795_0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33599"/>
            <a:ext cx="2700000" cy="180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dragol.com/uploadfiles/title/2012y9m22d15h35m28s844.jpg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67" y="4753200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4267200" y="4114800"/>
            <a:ext cx="464820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http://www.qrcode-monkey.com/temp/qrcodef0cd6a65355e05a0360f65af19e4bed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409800"/>
            <a:ext cx="179999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>
          <a:xfrm>
            <a:off x="1905000" y="5638800"/>
            <a:ext cx="6172200" cy="1066800"/>
          </a:xfrm>
          <a:prstGeom prst="roundRect">
            <a:avLst/>
          </a:prstGeom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084" y="76200"/>
            <a:ext cx="6172200" cy="1371600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CERAMIC HIGH POWER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144" y="504000"/>
            <a:ext cx="900000" cy="900000"/>
          </a:xfrm>
          <a:prstGeom prst="rect">
            <a:avLst/>
          </a:prstGeom>
          <a:ln>
            <a:noFill/>
          </a:ln>
        </p:spPr>
      </p:pic>
      <p:sp>
        <p:nvSpPr>
          <p:cNvPr id="13" name="Rounded Rectangle 12"/>
          <p:cNvSpPr/>
          <p:nvPr/>
        </p:nvSpPr>
        <p:spPr>
          <a:xfrm>
            <a:off x="685800" y="1828800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ounded Rectangle 13"/>
          <p:cNvSpPr/>
          <p:nvPr/>
        </p:nvSpPr>
        <p:spPr>
          <a:xfrm>
            <a:off x="4104580" y="1828800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4" descr="3535HV Series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01" t="16172" r="9368" b="16620"/>
          <a:stretch/>
        </p:blipFill>
        <p:spPr bwMode="auto">
          <a:xfrm>
            <a:off x="978550" y="2190449"/>
            <a:ext cx="854499" cy="71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5252 Series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441" t="24553" r="13853" b="27939"/>
          <a:stretch/>
        </p:blipFill>
        <p:spPr bwMode="auto">
          <a:xfrm>
            <a:off x="4288165" y="2206981"/>
            <a:ext cx="1163213" cy="770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C:\Documents and Settings\hanmei.li\桌面\2013年畫冊、展品、展示盒\產品圖片\jpg\台灣\hpled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8086" y="3602502"/>
            <a:ext cx="1635427" cy="1760073"/>
          </a:xfrm>
          <a:prstGeom prst="rect">
            <a:avLst/>
          </a:prstGeom>
          <a:noFill/>
        </p:spPr>
      </p:pic>
      <p:pic>
        <p:nvPicPr>
          <p:cNvPr id="20" name="Picture 19" descr="E:\My Documents\2013年畫冊、展品、展示盒\產品圖片\產品圖片\台灣\013.png"/>
          <p:cNvPicPr/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26248" r="100000">
                        <a14:foregroundMark x1="37924" y1="62345" x2="49002" y2="50799"/>
                        <a14:backgroundMark x1="34731" y1="71226" x2="56687" y2="98046"/>
                        <a14:backgroundMark x1="46707" y1="50799" x2="38423" y2="58615"/>
                        <a14:backgroundMark x1="70659" y1="53641" x2="69760" y2="52575"/>
                      </a14:backgroundRemoval>
                    </a14:imgEffect>
                  </a14:imgLayer>
                </a14:imgProps>
              </a:ext>
            </a:extLst>
          </a:blip>
          <a:srcRect l="27669" r="10077"/>
          <a:stretch>
            <a:fillRect/>
          </a:stretch>
        </p:blipFill>
        <p:spPr bwMode="auto">
          <a:xfrm>
            <a:off x="5664666" y="3602502"/>
            <a:ext cx="1938353" cy="1847850"/>
          </a:xfrm>
          <a:prstGeom prst="rect">
            <a:avLst/>
          </a:prstGeom>
          <a:noFill/>
        </p:spPr>
      </p:pic>
      <p:pic>
        <p:nvPicPr>
          <p:cNvPr id="21" name="Picture 20" descr="E:\My Documents\2013年畫冊、展品、展示盒\產品圖片\產品圖片\台灣\011.png"/>
          <p:cNvPicPr/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32862" r="85691">
                        <a14:foregroundMark x1="40682" y1="60355" x2="52496" y2="48521"/>
                        <a14:foregroundMark x1="39018" y1="65828" x2="59401" y2="89201"/>
                        <a14:foregroundMark x1="60316" y1="88462" x2="79617" y2="65828"/>
                        <a14:backgroundMark x1="38186" y1="70858" x2="57488" y2="97337"/>
                        <a14:backgroundMark x1="78037" y1="68787" x2="79950" y2="68195"/>
                      </a14:backgroundRemoval>
                    </a14:imgEffect>
                  </a14:imgLayer>
                </a14:imgProps>
              </a:ext>
            </a:extLst>
          </a:blip>
          <a:srcRect l="36315" r="16994"/>
          <a:stretch>
            <a:fillRect/>
          </a:stretch>
        </p:blipFill>
        <p:spPr bwMode="auto">
          <a:xfrm>
            <a:off x="3855594" y="3672388"/>
            <a:ext cx="1937971" cy="1847850"/>
          </a:xfrm>
          <a:prstGeom prst="rect">
            <a:avLst/>
          </a:prstGeom>
          <a:noFill/>
        </p:spPr>
      </p:pic>
      <p:sp>
        <p:nvSpPr>
          <p:cNvPr id="23" name="Rounded Rectangle 22"/>
          <p:cNvSpPr/>
          <p:nvPr/>
        </p:nvSpPr>
        <p:spPr>
          <a:xfrm>
            <a:off x="5791200" y="1828800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1" descr="E:\2013年6月光亞參展資料\第六屆廣州國際照明展會資料\海報資料\5252平面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foregroundMark x1="15170" y1="11523" x2="17647" y2="90123"/>
                        <a14:foregroundMark x1="18266" y1="90123" x2="79567" y2="89300"/>
                        <a14:foregroundMark x1="79567" y1="9053" x2="80186" y2="87654"/>
                        <a14:foregroundMark x1="18266" y1="94239" x2="80186" y2="94239"/>
                        <a14:foregroundMark x1="80805" y1="94239" x2="80805" y2="76132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958840" y="2134530"/>
            <a:ext cx="1104719" cy="828540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2057400" y="1971116"/>
            <a:ext cx="144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/>
              <a:t>3535 Series</a:t>
            </a:r>
            <a:endParaRPr lang="en-GB" sz="1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209800" y="2331757"/>
            <a:ext cx="17818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- 1-3W</a:t>
            </a:r>
          </a:p>
          <a:p>
            <a:r>
              <a:rPr lang="en-GB" sz="1400" dirty="0" smtClean="0"/>
              <a:t>- 350-700mA</a:t>
            </a:r>
          </a:p>
          <a:p>
            <a:r>
              <a:rPr lang="en-GB" sz="1400" dirty="0" smtClean="0"/>
              <a:t>- White </a:t>
            </a:r>
            <a:r>
              <a:rPr lang="en-GB" sz="1400" dirty="0" smtClean="0">
                <a:sym typeface="Webdings"/>
              </a:rPr>
              <a:t>&amp; Colour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16170" y="1971116"/>
            <a:ext cx="1979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/>
              <a:t>5252 WRGB Series</a:t>
            </a:r>
            <a:endParaRPr lang="en-GB" sz="1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368570" y="2331757"/>
            <a:ext cx="2004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- 4W</a:t>
            </a:r>
          </a:p>
          <a:p>
            <a:r>
              <a:rPr lang="en-GB" sz="1400" dirty="0" smtClean="0"/>
              <a:t>- 350mA each Colour</a:t>
            </a:r>
          </a:p>
        </p:txBody>
      </p:sp>
      <p:pic>
        <p:nvPicPr>
          <p:cNvPr id="28" name="Picture 2" descr="D:\Picture\LED HD Photos\Brightek flash lens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5764331"/>
            <a:ext cx="966134" cy="96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334" y="5715659"/>
            <a:ext cx="1200082" cy="101480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786636" y="5832988"/>
            <a:ext cx="1208698" cy="828822"/>
          </a:xfrm>
          <a:prstGeom prst="rect">
            <a:avLst/>
          </a:prstGeom>
        </p:spPr>
      </p:pic>
      <p:pic>
        <p:nvPicPr>
          <p:cNvPr id="31" name="Picture 2" descr="http://p.ledinside.cn/led/1296454975_67642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934" y="5486400"/>
            <a:ext cx="1364398" cy="136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447800" y="5943600"/>
            <a:ext cx="2877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/>
              <a:t>Secondary Optics</a:t>
            </a:r>
          </a:p>
          <a:p>
            <a:pPr algn="ctr"/>
            <a:r>
              <a:rPr lang="en-GB" sz="1400" b="1" dirty="0" smtClean="0"/>
              <a:t>Available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79914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667000"/>
            <a:ext cx="8005409" cy="1600200"/>
          </a:xfrm>
        </p:spPr>
        <p:txBody>
          <a:bodyPr>
            <a:normAutofit/>
          </a:bodyPr>
          <a:lstStyle/>
          <a:p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Light engine</a:t>
            </a:r>
            <a:b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GB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6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371600"/>
            <a:ext cx="6172200" cy="1371600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COB (CHIP-ON-BOARD)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3124200"/>
            <a:ext cx="8255000" cy="36576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Features:</a:t>
            </a:r>
          </a:p>
          <a:p>
            <a:pPr>
              <a:spcBef>
                <a:spcPts val="0"/>
              </a:spcBef>
            </a:pPr>
            <a:endParaRPr lang="en-GB" sz="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Available in Aluminium and Ceramic Solution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Compatible Holder and Reflector 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High CRI, High Efficiency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94958" y="512733"/>
            <a:ext cx="2160000" cy="216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7170" name="Picture 2" descr="D:\Picture\New Picture\COB-L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30" y="789458"/>
            <a:ext cx="1785056" cy="160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\\SBS2008\RedirectedFolders\isaac\My Documents\My Pictures\CO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038475"/>
            <a:ext cx="3533775" cy="366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688372" y="848005"/>
            <a:ext cx="888721" cy="86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http://www.khatod.com/Khatod/Images/l1012_1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50" b="46500" l="4750" r="95750">
                        <a14:foregroundMark x1="22500" y1="21000" x2="26250" y2="25250"/>
                        <a14:foregroundMark x1="26000" y1="25250" x2="38000" y2="4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970" r="17536" b="53131"/>
          <a:stretch/>
        </p:blipFill>
        <p:spPr bwMode="auto">
          <a:xfrm>
            <a:off x="6794700" y="837014"/>
            <a:ext cx="1130100" cy="808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626824" y="1645736"/>
            <a:ext cx="10118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 smtClean="0"/>
              <a:t>COB Holder</a:t>
            </a:r>
            <a:endParaRPr lang="en-GB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6974619" y="1645736"/>
            <a:ext cx="7986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 smtClean="0"/>
              <a:t>Reflector</a:t>
            </a:r>
            <a:endParaRPr lang="en-GB" sz="12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462569"/>
              </p:ext>
            </p:extLst>
          </p:nvPr>
        </p:nvGraphicFramePr>
        <p:xfrm>
          <a:off x="914399" y="4983480"/>
          <a:ext cx="4661346" cy="164592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584596"/>
                <a:gridCol w="1538375"/>
                <a:gridCol w="1538375"/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Aluminium</a:t>
                      </a:r>
                      <a:endParaRPr lang="en-GB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Ceramic</a:t>
                      </a:r>
                      <a:endParaRPr lang="en-GB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Thermal Resistance</a:t>
                      </a:r>
                      <a:endParaRPr lang="en-GB" sz="12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Low</a:t>
                      </a:r>
                      <a:endParaRPr lang="en-GB" sz="12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Very Low</a:t>
                      </a:r>
                      <a:endParaRPr lang="en-GB" sz="12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154919">
                <a:tc>
                  <a:txBody>
                    <a:bodyPr/>
                    <a:lstStyle/>
                    <a:p>
                      <a:pPr algn="l"/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Material Cost</a:t>
                      </a:r>
                      <a:endParaRPr lang="en-GB" sz="12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Low</a:t>
                      </a:r>
                      <a:endParaRPr lang="en-GB" sz="12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2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Base</a:t>
                      </a:r>
                      <a:r>
                        <a:rPr lang="en-GB" sz="1200" baseline="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Structure</a:t>
                      </a:r>
                      <a:endParaRPr lang="en-GB" sz="12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Strong</a:t>
                      </a:r>
                      <a:endParaRPr lang="en-GB" sz="12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Frangible</a:t>
                      </a:r>
                      <a:endParaRPr lang="en-GB" sz="12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Decay</a:t>
                      </a:r>
                      <a:endParaRPr lang="en-GB" sz="12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Mid-Low</a:t>
                      </a:r>
                      <a:endParaRPr lang="en-GB" sz="12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Very Low</a:t>
                      </a:r>
                      <a:endParaRPr lang="en-GB" sz="12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124439">
                <a:tc>
                  <a:txBody>
                    <a:bodyPr/>
                    <a:lstStyle/>
                    <a:p>
                      <a:pPr algn="l"/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Installation</a:t>
                      </a:r>
                      <a:endParaRPr lang="en-GB" sz="12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Screw or</a:t>
                      </a:r>
                      <a:r>
                        <a:rPr lang="en-GB" sz="1200" baseline="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Holder</a:t>
                      </a:r>
                      <a:endParaRPr lang="en-GB" sz="12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Holder</a:t>
                      </a:r>
                      <a:endParaRPr lang="en-GB" sz="12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2050" name="Picture 2" descr="http://www.qrcode-monkey.com/temp/qrcodeedc162a02f8b8498a3a2c8b38880bee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144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8-Point Star 13"/>
          <p:cNvSpPr/>
          <p:nvPr/>
        </p:nvSpPr>
        <p:spPr>
          <a:xfrm>
            <a:off x="5105400" y="5257800"/>
            <a:ext cx="121828" cy="126014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FFC000"/>
                </a:solidFill>
              </a:ln>
            </a:endParaRPr>
          </a:p>
        </p:txBody>
      </p:sp>
      <p:sp>
        <p:nvSpPr>
          <p:cNvPr id="15" name="8-Point Star 14"/>
          <p:cNvSpPr/>
          <p:nvPr/>
        </p:nvSpPr>
        <p:spPr>
          <a:xfrm>
            <a:off x="3429000" y="5536214"/>
            <a:ext cx="121828" cy="126014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FFC000"/>
                </a:solidFill>
              </a:ln>
            </a:endParaRPr>
          </a:p>
        </p:txBody>
      </p:sp>
      <p:sp>
        <p:nvSpPr>
          <p:cNvPr id="16" name="8-Point Star 15"/>
          <p:cNvSpPr/>
          <p:nvPr/>
        </p:nvSpPr>
        <p:spPr>
          <a:xfrm>
            <a:off x="3550828" y="5791200"/>
            <a:ext cx="121828" cy="126014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FFC000"/>
                </a:solidFill>
              </a:ln>
            </a:endParaRPr>
          </a:p>
        </p:txBody>
      </p:sp>
      <p:sp>
        <p:nvSpPr>
          <p:cNvPr id="17" name="8-Point Star 16"/>
          <p:cNvSpPr/>
          <p:nvPr/>
        </p:nvSpPr>
        <p:spPr>
          <a:xfrm>
            <a:off x="5107835" y="6096000"/>
            <a:ext cx="121828" cy="126014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FFC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62163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371600"/>
            <a:ext cx="6172200" cy="1371600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LED Filament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3124200"/>
            <a:ext cx="8255000" cy="36576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Features:</a:t>
            </a:r>
          </a:p>
          <a:p>
            <a:pPr>
              <a:spcBef>
                <a:spcPts val="0"/>
              </a:spcBef>
            </a:pPr>
            <a:endParaRPr lang="en-GB" sz="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38mm </a:t>
            </a:r>
            <a:r>
              <a:rPr lang="en-GB" sz="1800" b="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67.4mm Available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Linear </a:t>
            </a:r>
            <a:r>
              <a:rPr lang="en-GB" sz="1800" b="0" dirty="0">
                <a:latin typeface="Calibri" panose="020F0502020204030204" pitchFamily="34" charset="0"/>
                <a:cs typeface="Calibri" panose="020F0502020204030204" pitchFamily="34" charset="0"/>
              </a:rPr>
              <a:t>COB </a:t>
            </a: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(22S/27S/45S)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>
                <a:latin typeface="Calibri" panose="020F0502020204030204" pitchFamily="34" charset="0"/>
                <a:cs typeface="Calibri" panose="020F0502020204030204" pitchFamily="34" charset="0"/>
              </a:rPr>
              <a:t>High Voltage (65V/75V/130V)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Various Wattage 0.65W/0.75W/1.3W</a:t>
            </a:r>
            <a:endParaRPr lang="en-GB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360° Emitting Angle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High CRI 80+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Factory OEM / White Label Lighting Products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33400" y="512733"/>
            <a:ext cx="2283116" cy="2160000"/>
            <a:chOff x="6541442" y="762000"/>
            <a:chExt cx="2283116" cy="2160000"/>
          </a:xfrm>
        </p:grpSpPr>
        <p:sp>
          <p:nvSpPr>
            <p:cNvPr id="4" name="Rounded Rectangle 3"/>
            <p:cNvSpPr/>
            <p:nvPr/>
          </p:nvSpPr>
          <p:spPr>
            <a:xfrm>
              <a:off x="6603000" y="762000"/>
              <a:ext cx="2160000" cy="2160000"/>
            </a:xfrm>
            <a:prstGeom prst="roundRect">
              <a:avLst/>
            </a:prstGeom>
            <a:ln w="12700">
              <a:solidFill>
                <a:schemeClr val="bg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098" name="Picture 2" descr="http://www.wiyar.cn/File/Upload/201403/20140303095350853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1442" y="958800"/>
              <a:ext cx="2283116" cy="176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4100" name="Picture 4" descr="http://i2.cdscdn.com/pdt2/6/8/6/1/700x700/epi2009974669686/rw/ampoule-led-6w-e27-a-filament-blanc-chau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5"/>
          <a:stretch/>
        </p:blipFill>
        <p:spPr bwMode="auto">
          <a:xfrm>
            <a:off x="6705600" y="4419600"/>
            <a:ext cx="2138612" cy="203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ww.chalkandwild.com/photo/pl3547516-210lm_280lm_europe_b22_b15_c35_led_candle_bulb_light_3w_filament_rohs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25" r="33579" b="11100"/>
          <a:stretch/>
        </p:blipFill>
        <p:spPr bwMode="auto">
          <a:xfrm>
            <a:off x="8464145" y="4098986"/>
            <a:ext cx="984656" cy="235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www.superbrightleds.com/images/uploads/t14-led-filament-bulb-dimmable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19" b="23989"/>
          <a:stretch/>
        </p:blipFill>
        <p:spPr bwMode="auto">
          <a:xfrm rot="5400000">
            <a:off x="4514100" y="4020299"/>
            <a:ext cx="3239997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www.qrcode-monkey.com/temp/qrcode331787c5f1b4080ff3b7b9b12bfe9a2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144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60439" y="6352401"/>
            <a:ext cx="4702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* cooling gas need to be filled 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13396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371600"/>
            <a:ext cx="6172200" cy="1371600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Double-sided cob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3124200"/>
            <a:ext cx="8255000" cy="36576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Features:</a:t>
            </a:r>
          </a:p>
          <a:p>
            <a:pPr>
              <a:spcBef>
                <a:spcPts val="0"/>
              </a:spcBef>
            </a:pPr>
            <a:endParaRPr lang="en-GB" sz="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Double-Sided Emitting (Omni-Directional)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Heat Sink Not Required *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Available in Components or Modules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Installation: Solder on 3D PCB or Insert in PCB Slot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High CRI 80+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High Efficiency (up to 180lm/W)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94958" y="512733"/>
            <a:ext cx="2160000" cy="216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12" name="Picture 2" descr="D:\Dropbox\Dropbox (VerShine)\VerShine Group\Brightek\000 歐洲新規格書格式\LeDiamond\Tesla 1505 2 in 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281" t="10784" r="26980" b="11765"/>
          <a:stretch/>
        </p:blipFill>
        <p:spPr bwMode="auto">
          <a:xfrm>
            <a:off x="1067289" y="839200"/>
            <a:ext cx="1215338" cy="175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www.qrcode-monkey.com/temp/qrcode020ce6858b9bdedc4e1362438194c7f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144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Dropbox\Dropbox (VerShine)\VerShine Group\Brightek\000 歐洲新規格書格式\LeDiamond\Tesla 290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1206" b="83442" l="2179" r="96442">
                        <a14:foregroundMark x1="20334" y1="42992" x2="53159" y2="28686"/>
                        <a14:foregroundMark x1="80683" y1="33115" x2="79158" y2="467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521" b="21616"/>
          <a:stretch/>
        </p:blipFill>
        <p:spPr bwMode="auto">
          <a:xfrm rot="1574941" flipV="1">
            <a:off x="7563863" y="3285614"/>
            <a:ext cx="1622907" cy="874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Dropbox\Dropbox (VerShine)\VerShine Group\Brightek\000 歐洲新規格書格式\LeDiamond\Tesla Series_Tesla 150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1975" b="62092" l="9949" r="899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774" b="37880"/>
          <a:stretch/>
        </p:blipFill>
        <p:spPr bwMode="auto">
          <a:xfrm>
            <a:off x="7751084" y="5715000"/>
            <a:ext cx="1163060" cy="25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Dropbox\Dropbox (VerShine)\VerShine Group\Brightek\000 歐洲新規格書格式\LeDiamond\Tesla Series_Tesla 2903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877" b="89906" l="2687" r="973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68" t="41289" r="4556" b="42289"/>
          <a:stretch/>
        </p:blipFill>
        <p:spPr bwMode="auto">
          <a:xfrm>
            <a:off x="7493791" y="6172200"/>
            <a:ext cx="1802609" cy="33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\\SBS2008\RedirectedFolders\isaac\My Documents\My Pictures\07053.pn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91" t="19663" r="28392" b="20306"/>
          <a:stretch/>
        </p:blipFill>
        <p:spPr bwMode="auto">
          <a:xfrm>
            <a:off x="7920774" y="4343400"/>
            <a:ext cx="909084" cy="111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\\SBS2008\RedirectedFolders\isaac\My Documents\My Pictures\29034.pn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528" y="1524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\\SBS2008\RedirectedFolders\isaac\My Documents\My Pictures\07054.png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76582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\\SBS2008\RedirectedFolders\isaac\My Documents\My Pictures\15054.png"/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1524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\\SBS2008\RedirectedFolders\isaac\My Documents\My Pictures\29037.png"/>
          <p:cNvPicPr>
            <a:picLocks noChangeAspect="1" noChangeArrowheads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9778" b="8977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2424">
            <a:off x="4985191" y="2193388"/>
            <a:ext cx="2363271" cy="2363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www.brightekeurope.com/productcart/pc/catalog/29036.png"/>
          <p:cNvPicPr>
            <a:picLocks noChangeAspect="1" noChangeArrowheads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17" t="16262" r="13385" b="12105"/>
          <a:stretch/>
        </p:blipFill>
        <p:spPr bwMode="auto">
          <a:xfrm rot="19901904">
            <a:off x="5214921" y="3540521"/>
            <a:ext cx="1903810" cy="1773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860439" y="6352401"/>
            <a:ext cx="4702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* please refer to datasheet for non-heat sink wattage condition 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83258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371600"/>
            <a:ext cx="6172200" cy="1371600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IC-EMBEDDED COB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3124200"/>
            <a:ext cx="8255000" cy="36576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Features:</a:t>
            </a:r>
          </a:p>
          <a:p>
            <a:pPr>
              <a:spcBef>
                <a:spcPts val="0"/>
              </a:spcBef>
            </a:pPr>
            <a:endParaRPr lang="en-GB" sz="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Direct Connect to AC 110V or 220V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No Transformer </a:t>
            </a:r>
            <a:r>
              <a:rPr lang="en-GB" sz="1800" b="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equired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Minimise Circuit Design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Saving Components Cost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High CRI and Performance</a:t>
            </a: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00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8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94958" y="512733"/>
            <a:ext cx="2160000" cy="216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48" y="457200"/>
            <a:ext cx="2405417" cy="2405417"/>
          </a:xfrm>
          <a:prstGeom prst="rect">
            <a:avLst/>
          </a:prstGeom>
        </p:spPr>
      </p:pic>
      <p:pic>
        <p:nvPicPr>
          <p:cNvPr id="2050" name="Picture 2" descr="http://www.qrcode-monkey.com/temp/qrcode746f83faa996ad92c1de9ac5534919d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144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969752"/>
            <a:ext cx="3609975" cy="2746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2" descr="D:\Brightek File\BK 設計專案\3D_CCOB\Cree COB\Cree 1515 -002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6" t="11545" r="10412" b="8960"/>
          <a:stretch/>
        </p:blipFill>
        <p:spPr bwMode="auto">
          <a:xfrm>
            <a:off x="7533253" y="2546413"/>
            <a:ext cx="1865410" cy="1383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Box 55"/>
          <p:cNvSpPr txBox="1"/>
          <p:nvPr/>
        </p:nvSpPr>
        <p:spPr>
          <a:xfrm>
            <a:off x="472249" y="6248400"/>
            <a:ext cx="4480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* </a:t>
            </a:r>
            <a:r>
              <a:rPr lang="en-GB" sz="1200" dirty="0"/>
              <a:t>EMI Reduction </a:t>
            </a:r>
            <a:r>
              <a:rPr lang="en-GB" sz="1200" dirty="0" smtClean="0"/>
              <a:t>Circuit,</a:t>
            </a:r>
            <a:r>
              <a:rPr lang="en-GB" sz="1200" dirty="0"/>
              <a:t> Surge Protection </a:t>
            </a:r>
            <a:r>
              <a:rPr lang="en-GB" sz="1200" dirty="0" smtClean="0"/>
              <a:t>Circuit, and Heat Control Circuit is recommended to add into the design  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74318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667000"/>
            <a:ext cx="8005409" cy="1600200"/>
          </a:xfrm>
        </p:spPr>
        <p:txBody>
          <a:bodyPr>
            <a:normAutofit/>
          </a:bodyPr>
          <a:lstStyle/>
          <a:p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LED Modules</a:t>
            </a:r>
            <a:b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GB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6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6200000">
            <a:off x="-2400301" y="2781300"/>
            <a:ext cx="6172200" cy="1371600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LED Modules / OEM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2029126" y="739267"/>
            <a:ext cx="3228673" cy="1706932"/>
            <a:chOff x="561180" y="636543"/>
            <a:chExt cx="2267243" cy="1133156"/>
          </a:xfrm>
        </p:grpSpPr>
        <p:sp>
          <p:nvSpPr>
            <p:cNvPr id="27" name="Rounded Rectangle 26"/>
            <p:cNvSpPr/>
            <p:nvPr/>
          </p:nvSpPr>
          <p:spPr>
            <a:xfrm>
              <a:off x="561180" y="636543"/>
              <a:ext cx="2267243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61181" y="1506812"/>
              <a:ext cx="2267242" cy="26288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for Spotlight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900" y="1029337"/>
            <a:ext cx="967282" cy="938833"/>
          </a:xfrm>
          <a:prstGeom prst="rect">
            <a:avLst/>
          </a:prstGeom>
        </p:spPr>
      </p:pic>
      <p:pic>
        <p:nvPicPr>
          <p:cNvPr id="30" name="Picture 2" descr="Spot Light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12" t="10785" r="12858" b="12922"/>
          <a:stretch/>
        </p:blipFill>
        <p:spPr bwMode="auto">
          <a:xfrm>
            <a:off x="3571341" y="1148569"/>
            <a:ext cx="741582" cy="72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Light Engine, LED Module, Cool White, 5300-6300K, 4W, 350mA, 480lm, 13V, 120Â°, CRI&gt;80, 72pcs/carton (in tray)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17" t="10389" r="13972" b="11584"/>
          <a:stretch/>
        </p:blipFill>
        <p:spPr bwMode="auto">
          <a:xfrm>
            <a:off x="4372318" y="1118998"/>
            <a:ext cx="733082" cy="759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Group 31"/>
          <p:cNvGrpSpPr/>
          <p:nvPr/>
        </p:nvGrpSpPr>
        <p:grpSpPr>
          <a:xfrm>
            <a:off x="2039115" y="2720467"/>
            <a:ext cx="3228673" cy="1706932"/>
            <a:chOff x="561180" y="636543"/>
            <a:chExt cx="2267243" cy="1133156"/>
          </a:xfrm>
        </p:grpSpPr>
        <p:sp>
          <p:nvSpPr>
            <p:cNvPr id="33" name="Rounded Rectangle 32"/>
            <p:cNvSpPr/>
            <p:nvPr/>
          </p:nvSpPr>
          <p:spPr>
            <a:xfrm>
              <a:off x="561180" y="636543"/>
              <a:ext cx="2267243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61181" y="1506812"/>
              <a:ext cx="2267242" cy="26288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for Light Bulb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35" name="Picture 3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735" y="2755623"/>
            <a:ext cx="801211" cy="1275775"/>
          </a:xfrm>
          <a:prstGeom prst="rect">
            <a:avLst/>
          </a:prstGeom>
        </p:spPr>
      </p:pic>
      <p:pic>
        <p:nvPicPr>
          <p:cNvPr id="36" name="Picture 6" descr="Light Bulb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124" y="2993383"/>
            <a:ext cx="1038016" cy="103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8" descr="Light Engine, LED Module, Natural White, 3800-4250K, 4W, 150mA, 430lm, 26V, 120Â°, CRI&gt;80, 72pcs/carton (in tray)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050" y="2924355"/>
            <a:ext cx="1203618" cy="1203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Group 37"/>
          <p:cNvGrpSpPr/>
          <p:nvPr/>
        </p:nvGrpSpPr>
        <p:grpSpPr>
          <a:xfrm>
            <a:off x="2039114" y="4747335"/>
            <a:ext cx="3228673" cy="1706932"/>
            <a:chOff x="561180" y="636543"/>
            <a:chExt cx="2267243" cy="1133156"/>
          </a:xfrm>
        </p:grpSpPr>
        <p:sp>
          <p:nvSpPr>
            <p:cNvPr id="39" name="Rounded Rectangle 38"/>
            <p:cNvSpPr/>
            <p:nvPr/>
          </p:nvSpPr>
          <p:spPr>
            <a:xfrm>
              <a:off x="561180" y="636543"/>
              <a:ext cx="2267243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61181" y="1506812"/>
              <a:ext cx="2267242" cy="26288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>
                  <a:solidFill>
                    <a:schemeClr val="tx1"/>
                  </a:solidFill>
                </a:rPr>
                <a:t>f</a:t>
              </a:r>
              <a:r>
                <a:rPr lang="en-GB" sz="1400" dirty="0" smtClean="0">
                  <a:solidFill>
                    <a:schemeClr val="tx1"/>
                  </a:solidFill>
                </a:rPr>
                <a:t>or Corn Lamp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829138" y="739267"/>
            <a:ext cx="3228673" cy="1706932"/>
            <a:chOff x="561180" y="636543"/>
            <a:chExt cx="2267243" cy="1133156"/>
          </a:xfrm>
        </p:grpSpPr>
        <p:sp>
          <p:nvSpPr>
            <p:cNvPr id="42" name="Rounded Rectangle 41"/>
            <p:cNvSpPr/>
            <p:nvPr/>
          </p:nvSpPr>
          <p:spPr>
            <a:xfrm>
              <a:off x="561180" y="636543"/>
              <a:ext cx="2267243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61181" y="1506812"/>
              <a:ext cx="2267242" cy="26288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for PAR / Down Light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839127" y="2720467"/>
            <a:ext cx="3228673" cy="1706932"/>
            <a:chOff x="561180" y="636543"/>
            <a:chExt cx="2267243" cy="1133156"/>
          </a:xfrm>
        </p:grpSpPr>
        <p:sp>
          <p:nvSpPr>
            <p:cNvPr id="45" name="Rounded Rectangle 44"/>
            <p:cNvSpPr/>
            <p:nvPr/>
          </p:nvSpPr>
          <p:spPr>
            <a:xfrm>
              <a:off x="561180" y="636543"/>
              <a:ext cx="2267243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61181" y="1506812"/>
              <a:ext cx="2267242" cy="26288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</a:rPr>
                <a:t>for Grid Light / Light Bar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839126" y="4747335"/>
            <a:ext cx="3228673" cy="1706932"/>
            <a:chOff x="561180" y="636543"/>
            <a:chExt cx="2267243" cy="1133156"/>
          </a:xfrm>
        </p:grpSpPr>
        <p:sp>
          <p:nvSpPr>
            <p:cNvPr id="48" name="Rounded Rectangle 47"/>
            <p:cNvSpPr/>
            <p:nvPr/>
          </p:nvSpPr>
          <p:spPr>
            <a:xfrm>
              <a:off x="561180" y="636543"/>
              <a:ext cx="2267243" cy="102415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61181" y="1506812"/>
              <a:ext cx="2267242" cy="26288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>
                  <a:solidFill>
                    <a:schemeClr val="tx1"/>
                  </a:solidFill>
                </a:rPr>
                <a:t>f</a:t>
              </a:r>
              <a:r>
                <a:rPr lang="en-GB" sz="1400" dirty="0" smtClean="0">
                  <a:solidFill>
                    <a:schemeClr val="tx1"/>
                  </a:solidFill>
                </a:rPr>
                <a:t>or Street Light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50" name="Picture 4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596" y="4720198"/>
            <a:ext cx="729889" cy="1397539"/>
          </a:xfrm>
          <a:prstGeom prst="rect">
            <a:avLst/>
          </a:prstGeom>
        </p:spPr>
      </p:pic>
      <p:pic>
        <p:nvPicPr>
          <p:cNvPr id="51" name="Picture 10" descr="Corn Lamp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778" b="8977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275" y="4777867"/>
            <a:ext cx="1336725" cy="133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067" y="1117447"/>
            <a:ext cx="1397022" cy="61242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399" y="2949731"/>
            <a:ext cx="1365770" cy="968674"/>
          </a:xfrm>
          <a:prstGeom prst="rect">
            <a:avLst/>
          </a:prstGeom>
        </p:spPr>
      </p:pic>
      <p:pic>
        <p:nvPicPr>
          <p:cNvPr id="54" name="Picture 11"/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984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128" y="5001419"/>
            <a:ext cx="1704060" cy="889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3" descr="Downlight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3338" y="1177636"/>
            <a:ext cx="666000" cy="66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5" descr="Light Engine, LED Module, Cool White, 5300-6300K, 5W, 350mA, 600lm, 16V, 120Â°, CRI&gt;80, 75pcs/carton (in tray)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9688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943" y="1177636"/>
            <a:ext cx="753606" cy="753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169784"/>
              </p:ext>
            </p:extLst>
          </p:nvPr>
        </p:nvGraphicFramePr>
        <p:xfrm>
          <a:off x="7778940" y="5199411"/>
          <a:ext cx="1028796" cy="617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Bitmap Image" r:id="rId25" imgW="2142857" imgH="2142857" progId="Paint.Picture">
                  <p:embed/>
                </p:oleObj>
              </mc:Choice>
              <mc:Fallback>
                <p:oleObj name="Bitmap Image" r:id="rId25" imgW="2142857" imgH="2142857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531" t="24126" r="2937" b="19368"/>
                      <a:stretch>
                        <a:fillRect/>
                      </a:stretch>
                    </p:blipFill>
                    <p:spPr bwMode="auto">
                      <a:xfrm>
                        <a:off x="7778940" y="5199411"/>
                        <a:ext cx="1028796" cy="6172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8" name="Picture 19" descr="Light Bar"/>
          <p:cNvPicPr>
            <a:picLocks noChangeAspect="1" noChangeArrowheads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9778" b="8977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165" y="2543725"/>
            <a:ext cx="1571945" cy="167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ttp://www.qrcode-monkey.com/temp/qrcode5b04c810490b81a54cf36c24700bd9cb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77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667000"/>
            <a:ext cx="8005409" cy="833103"/>
          </a:xfrm>
        </p:spPr>
        <p:txBody>
          <a:bodyPr>
            <a:normAutofit/>
          </a:bodyPr>
          <a:lstStyle/>
          <a:p>
            <a:r>
              <a:rPr lang="en-GB" sz="48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</a:t>
            </a:r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driver</a:t>
            </a:r>
            <a:endParaRPr lang="en-GB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6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5943600" cy="1007293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 Driver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609600" y="838200"/>
            <a:ext cx="8686800" cy="6858000"/>
            <a:chOff x="1828800" y="2323563"/>
            <a:chExt cx="9889157" cy="7984926"/>
          </a:xfrm>
        </p:grpSpPr>
        <p:graphicFrame>
          <p:nvGraphicFramePr>
            <p:cNvPr id="60" name="Diagram 59"/>
            <p:cNvGraphicFramePr/>
            <p:nvPr>
              <p:extLst>
                <p:ext uri="{D42A27DB-BD31-4B8C-83A1-F6EECF244321}">
                  <p14:modId xmlns:p14="http://schemas.microsoft.com/office/powerpoint/2010/main" val="3116858972"/>
                </p:ext>
              </p:extLst>
            </p:nvPr>
          </p:nvGraphicFramePr>
          <p:xfrm>
            <a:off x="1828800" y="2323563"/>
            <a:ext cx="9889157" cy="798492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61" name="TextBox 60"/>
            <p:cNvSpPr txBox="1"/>
            <p:nvPr/>
          </p:nvSpPr>
          <p:spPr>
            <a:xfrm>
              <a:off x="2565893" y="4719042"/>
              <a:ext cx="912731" cy="358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Lighting 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257716" y="4719042"/>
              <a:ext cx="1217486" cy="358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Backlighting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6219036" y="4719042"/>
              <a:ext cx="1161572" cy="358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High Power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8074583" y="4719042"/>
              <a:ext cx="1202741" cy="358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RGB Display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0311738" y="4719042"/>
              <a:ext cx="595276" cy="358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VMS</a:t>
              </a:r>
              <a:endPara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66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>
                          <a14:foregroundMark x1="71613" y1="79744" x2="72258" y2="85385"/>
                          <a14:foregroundMark x1="78065" y1="79231" x2="77419" y2="83846"/>
                          <a14:foregroundMark x1="51613" y1="80769" x2="51290" y2="87179"/>
                          <a14:foregroundMark x1="39032" y1="79231" x2="38710" y2="88205"/>
                          <a14:foregroundMark x1="32903" y1="78974" x2="33548" y2="86410"/>
                          <a14:foregroundMark x1="24839" y1="79744" x2="26129" y2="87436"/>
                          <a14:foregroundMark x1="26129" y1="78205" x2="26129" y2="85385"/>
                          <a14:foregroundMark x1="58387" y1="78718" x2="58710" y2="86667"/>
                          <a14:foregroundMark x1="65161" y1="78974" x2="64516" y2="87949"/>
                          <a14:foregroundMark x1="71290" y1="15641" x2="76129" y2="15641"/>
                          <a14:foregroundMark x1="76129" y1="15641" x2="76129" y2="23077"/>
                          <a14:backgroundMark x1="26452" y1="68974" x2="27097" y2="77692"/>
                          <a14:backgroundMark x1="28065" y1="69744" x2="31613" y2="69487"/>
                          <a14:backgroundMark x1="40323" y1="69744" x2="40645" y2="79487"/>
                          <a14:backgroundMark x1="54839" y1="69487" x2="54839" y2="91282"/>
                          <a14:backgroundMark x1="67419" y1="70769" x2="67419" y2="82564"/>
                          <a14:backgroundMark x1="76129" y1="14103" x2="76774" y2="210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478" y="5752367"/>
              <a:ext cx="1223780" cy="1539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>
                          <a14:foregroundMark x1="69492" y1="67961" x2="69492" y2="786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3090" y="7595164"/>
              <a:ext cx="1380556" cy="1205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TextBox 69"/>
          <p:cNvSpPr txBox="1"/>
          <p:nvPr/>
        </p:nvSpPr>
        <p:spPr>
          <a:xfrm>
            <a:off x="8461030" y="288107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2000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1" name="Picture 6" descr="http://www.boran.co.il/Filemanager/Galleries/g11/starchip%20logo1_181px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215" y="838200"/>
            <a:ext cx="1847585" cy="58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144" y="504000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15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91" y="386097"/>
            <a:ext cx="8005409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contents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09600" y="1495246"/>
            <a:ext cx="2453685" cy="61247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/>
              </a:rPr>
              <a:t>Technology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Innovation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MacAdam</a:t>
            </a: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Binning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CRI Chart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4" action="ppaction://hlinksldjump"/>
              </a:rPr>
              <a:t>LED for Indoor Lighting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PLCC SMD Range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Mid-Power Package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Ceramic High Power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5" action="ppaction://hlinksldjump"/>
              </a:rPr>
              <a:t>Light Engine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COB (Chip-on-Board)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LED Filament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Double-sided COB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IC-Embedded COB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6" action="ppaction://hlinksldjump"/>
              </a:rPr>
              <a:t>LED Modules / OEM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  <a:hlinkClick r:id="rId7" action="ppaction://hlinksldjump"/>
              </a:rPr>
              <a:t>IC Driver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400" b="1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400" b="1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400" b="1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b="1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6" descr="http://a0.att.hudong.com/45/02/19300001234805130547025920566.jpg"/>
          <p:cNvPicPr preferRelativeResize="0"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685006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eimgn.jiatx.com/news/2008_04/23/1208916394795_0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867" y="685800"/>
            <a:ext cx="2700000" cy="180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www.dragol.com/uploadfiles/title/2012y9m22d15h35m28s844.jpg"/>
          <p:cNvPicPr preferRelativeResize="0"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867" y="4684212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03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BRIGHTEK</a:t>
            </a:r>
            <a:endParaRPr lang="en-GB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1371600"/>
            <a:ext cx="7696200" cy="0"/>
          </a:xfrm>
          <a:prstGeom prst="line">
            <a:avLst/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33400" y="1905000"/>
            <a:ext cx="619325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Brightek (Europe) LIMITED</a:t>
            </a: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5 Cochrane House</a:t>
            </a: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Admirals Way</a:t>
            </a: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London E14 9UD</a:t>
            </a: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United Kingdom</a:t>
            </a:r>
          </a:p>
          <a:p>
            <a:endParaRPr lang="en-GB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www.brightekeurope.com</a:t>
            </a:r>
          </a:p>
          <a:p>
            <a:endParaRPr lang="en-GB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For distributors in your 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region, </a:t>
            </a:r>
          </a:p>
          <a:p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please visit out web page 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here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en-GB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74" name="Picture 2" descr="http://www.kansai-dengyo.co.jp/image/planning/light_ph1.jpg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800" y="2286000"/>
            <a:ext cx="180000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ourhgl.com/UploadFile/UserFiles/%E5%95%86%E9%93%BA%E7%85%A7%E6%98%8E%E8%AE%BE%E8%AE%A1.jpg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700" y="2286000"/>
            <a:ext cx="180000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kenplatz.nikkeibp.co.jp/article/building/news/20090803/534469/thumb_500_018.jpg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600" y="2286000"/>
            <a:ext cx="180000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qrcode-monkey.com/temp/qrcodee5e6a890d0dee50a8fb943a8626e428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80600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22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667000"/>
            <a:ext cx="8005409" cy="833103"/>
          </a:xfrm>
        </p:spPr>
        <p:txBody>
          <a:bodyPr>
            <a:normAutofit/>
          </a:bodyPr>
          <a:lstStyle/>
          <a:p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TECHNOLOGY</a:t>
            </a:r>
            <a:endParaRPr lang="en-GB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60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91" y="386097"/>
            <a:ext cx="8005409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Innovation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50" y="2125428"/>
            <a:ext cx="7016150" cy="214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685800" y="1191399"/>
            <a:ext cx="4702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* </a:t>
            </a:r>
            <a:r>
              <a:rPr lang="en-GB" sz="1200" dirty="0"/>
              <a:t>i</a:t>
            </a:r>
            <a:r>
              <a:rPr lang="en-GB" sz="1200" dirty="0" smtClean="0"/>
              <a:t>n selected range</a:t>
            </a:r>
            <a:endParaRPr lang="en-GB" sz="1200" dirty="0"/>
          </a:p>
        </p:txBody>
      </p:sp>
      <p:sp>
        <p:nvSpPr>
          <p:cNvPr id="81" name="TextBox 80"/>
          <p:cNvSpPr txBox="1"/>
          <p:nvPr/>
        </p:nvSpPr>
        <p:spPr>
          <a:xfrm>
            <a:off x="609600" y="1749623"/>
            <a:ext cx="2447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Flip-Chip (Wire-Bond Free)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09600" y="4416623"/>
            <a:ext cx="3374835" cy="2569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Eutectic Die-Bonding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Energy Star Binning / </a:t>
            </a:r>
            <a:r>
              <a:rPr lang="en-GB" sz="1400" dirty="0" err="1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MacAdam</a:t>
            </a:r>
            <a:r>
              <a: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Binning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Various Colour Temperature Range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High CRI 80-95+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Phosphor Coating on Die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Tight Bin Selection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400" b="1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b="1" dirty="0" smtClean="0">
              <a:solidFill>
                <a:srgbClr val="08080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44" name="Picture 4" descr="http://www.qrcode-monkey.com/temp/qrcodece48b6ad30fe87d23296e1fbe26cbb3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144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82" descr="C:\Documents and Settings\hanmei.li\桌面\2013年畫冊、展品、展示盒\產品圖片\jpg\台灣\hple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2800" y="4428746"/>
            <a:ext cx="2191819" cy="2358872"/>
          </a:xfrm>
          <a:prstGeom prst="rect">
            <a:avLst/>
          </a:prstGeom>
          <a:noFill/>
        </p:spPr>
      </p:pic>
      <p:pic>
        <p:nvPicPr>
          <p:cNvPr id="84" name="Picture 83" descr="E:\2013年6月光亞參展資料\第六屆廣州國際照明展會資料\海報資料\5.27海報內容資料\2016-BPF_00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4931505"/>
            <a:ext cx="2406675" cy="13533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6617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191" y="386097"/>
            <a:ext cx="8005409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Macadam binning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222270"/>
              </p:ext>
            </p:extLst>
          </p:nvPr>
        </p:nvGraphicFramePr>
        <p:xfrm>
          <a:off x="4777374" y="4648200"/>
          <a:ext cx="4366626" cy="15240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547226"/>
                <a:gridCol w="2819400"/>
              </a:tblGrid>
              <a:tr h="241008">
                <a:tc>
                  <a:txBody>
                    <a:bodyPr/>
                    <a:lstStyle/>
                    <a:p>
                      <a:r>
                        <a:rPr lang="en-GB" sz="1400" dirty="0" err="1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MacAdam</a:t>
                      </a:r>
                      <a:r>
                        <a:rPr lang="en-GB" sz="14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Ellipse</a:t>
                      </a:r>
                      <a:endParaRPr lang="en-GB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Human Eyes Observation</a:t>
                      </a:r>
                      <a:endParaRPr lang="en-GB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241008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Step</a:t>
                      </a:r>
                      <a:endParaRPr lang="en-GB" sz="14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Indistinguishable</a:t>
                      </a:r>
                      <a:endParaRPr lang="en-GB" sz="14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241008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2-4 Steps</a:t>
                      </a:r>
                      <a:endParaRPr lang="en-GB" sz="14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Barely</a:t>
                      </a:r>
                      <a:r>
                        <a:rPr lang="en-GB" sz="1400" baseline="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distinguishable</a:t>
                      </a:r>
                      <a:endParaRPr lang="en-GB" sz="14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241008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5-7 Steps</a:t>
                      </a:r>
                      <a:endParaRPr lang="en-GB" sz="14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Readily distinguishable</a:t>
                      </a:r>
                      <a:endParaRPr lang="en-GB" sz="14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241008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8+ Steps</a:t>
                      </a:r>
                      <a:endParaRPr lang="en-GB" sz="14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solidFill>
                            <a:srgbClr val="080808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Distinguishable</a:t>
                      </a:r>
                      <a:endParaRPr lang="en-GB" sz="1400" dirty="0">
                        <a:solidFill>
                          <a:srgbClr val="080808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4719578" y="2362200"/>
            <a:ext cx="3744566" cy="2056741"/>
            <a:chOff x="6732835" y="5442812"/>
            <a:chExt cx="4881566" cy="2946400"/>
          </a:xfrm>
        </p:grpSpPr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2835" y="5442812"/>
              <a:ext cx="2832101" cy="294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Straight Connector 9"/>
            <p:cNvCxnSpPr/>
            <p:nvPr/>
          </p:nvCxnSpPr>
          <p:spPr>
            <a:xfrm flipV="1">
              <a:off x="9037091" y="5852468"/>
              <a:ext cx="527844" cy="12427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8751622" y="6355903"/>
              <a:ext cx="813313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8496000" y="6696819"/>
              <a:ext cx="106893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8148885" y="6984851"/>
              <a:ext cx="14160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9507246" y="5624633"/>
              <a:ext cx="18183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ANSI Standard Binning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507246" y="6144730"/>
              <a:ext cx="6556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8-Step</a:t>
              </a:r>
              <a:endParaRPr lang="en-GB" sz="1400" dirty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507247" y="6480795"/>
              <a:ext cx="6556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6-Step</a:t>
              </a:r>
              <a:endParaRPr lang="en-GB" sz="1400" dirty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507247" y="6807795"/>
              <a:ext cx="6556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4-Step</a:t>
              </a:r>
              <a:endParaRPr lang="en-GB" sz="1400" dirty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645868" y="6355903"/>
              <a:ext cx="9685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 err="1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MacAdam</a:t>
              </a:r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  <a:p>
              <a:pPr algn="ctr"/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Ellipse</a:t>
              </a:r>
            </a:p>
          </p:txBody>
        </p:sp>
        <p:sp>
          <p:nvSpPr>
            <p:cNvPr id="20" name="Right Brace 19"/>
            <p:cNvSpPr/>
            <p:nvPr/>
          </p:nvSpPr>
          <p:spPr>
            <a:xfrm>
              <a:off x="10393759" y="6301489"/>
              <a:ext cx="149735" cy="799018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62000" y="2286659"/>
            <a:ext cx="3697877" cy="3885541"/>
            <a:chOff x="1735200" y="4990113"/>
            <a:chExt cx="4997635" cy="5344235"/>
          </a:xfrm>
        </p:grpSpPr>
        <p:pic>
          <p:nvPicPr>
            <p:cNvPr id="2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5200" y="5040635"/>
              <a:ext cx="4997635" cy="4981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2916411" y="10026571"/>
              <a:ext cx="24463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CIE 1931 Chromaticity Diagram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012755" y="9705201"/>
              <a:ext cx="2776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X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836291" y="4990113"/>
              <a:ext cx="2728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solidFill>
                    <a:srgbClr val="08080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850377" y="1828800"/>
            <a:ext cx="2141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 err="1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MacAdam</a:t>
            </a:r>
            <a:r>
              <a:rPr lang="en-GB" sz="1400" b="1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Ellipse - Colour: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90388" y="1828800"/>
            <a:ext cx="21035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 err="1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MacAdam</a:t>
            </a:r>
            <a:r>
              <a:rPr lang="en-GB" sz="1400" b="1" dirty="0" smtClean="0">
                <a:solidFill>
                  <a:srgbClr val="08080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Ellipse - White:</a:t>
            </a:r>
          </a:p>
        </p:txBody>
      </p:sp>
      <p:pic>
        <p:nvPicPr>
          <p:cNvPr id="8194" name="Picture 2" descr="http://www.qrcode-monkey.com/temp/qrcodeaf5cadff4ccc9caeeba4626ce24718f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144" y="504891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685800" y="1219200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* 4-Steps or 6-Steps are available in selected range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6091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6097"/>
            <a:ext cx="7315200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 chart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sp>
        <p:nvSpPr>
          <p:cNvPr id="248" name="Text Box 192"/>
          <p:cNvSpPr txBox="1">
            <a:spLocks noChangeArrowheads="1"/>
          </p:cNvSpPr>
          <p:nvPr/>
        </p:nvSpPr>
        <p:spPr bwMode="auto">
          <a:xfrm>
            <a:off x="1299528" y="1828800"/>
            <a:ext cx="225985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Warm White</a:t>
            </a:r>
            <a:endParaRPr lang="en-GB" sz="1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9" name="Text Box 192"/>
          <p:cNvSpPr txBox="1">
            <a:spLocks noChangeArrowheads="1"/>
          </p:cNvSpPr>
          <p:nvPr/>
        </p:nvSpPr>
        <p:spPr bwMode="auto">
          <a:xfrm>
            <a:off x="3204528" y="1828800"/>
            <a:ext cx="225985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Natural White</a:t>
            </a:r>
            <a:endParaRPr lang="en-GB" sz="1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0" name="Text Box 192"/>
          <p:cNvSpPr txBox="1">
            <a:spLocks noChangeArrowheads="1"/>
          </p:cNvSpPr>
          <p:nvPr/>
        </p:nvSpPr>
        <p:spPr bwMode="auto">
          <a:xfrm>
            <a:off x="5185728" y="1828800"/>
            <a:ext cx="225985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Cool White</a:t>
            </a:r>
            <a:endParaRPr lang="en-GB" sz="1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1" name="Text Box 192"/>
          <p:cNvSpPr txBox="1">
            <a:spLocks noChangeArrowheads="1"/>
          </p:cNvSpPr>
          <p:nvPr/>
        </p:nvSpPr>
        <p:spPr bwMode="auto">
          <a:xfrm>
            <a:off x="7086600" y="2821054"/>
            <a:ext cx="105854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CRI=70</a:t>
            </a:r>
            <a:endParaRPr lang="en-GB" sz="1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2" name="Text Box 192"/>
          <p:cNvSpPr txBox="1">
            <a:spLocks noChangeArrowheads="1"/>
          </p:cNvSpPr>
          <p:nvPr/>
        </p:nvSpPr>
        <p:spPr bwMode="auto">
          <a:xfrm>
            <a:off x="7086600" y="4317114"/>
            <a:ext cx="105854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CRI=80</a:t>
            </a:r>
            <a:endParaRPr lang="en-GB" sz="1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3" name="Text Box 192"/>
          <p:cNvSpPr txBox="1">
            <a:spLocks noChangeArrowheads="1"/>
          </p:cNvSpPr>
          <p:nvPr/>
        </p:nvSpPr>
        <p:spPr bwMode="auto">
          <a:xfrm>
            <a:off x="7086600" y="5813174"/>
            <a:ext cx="105854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CRI=90</a:t>
            </a:r>
            <a:endParaRPr lang="en-GB" sz="14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5" name="Picture 2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144" y="504000"/>
            <a:ext cx="900000" cy="900000"/>
          </a:xfrm>
          <a:prstGeom prst="rect">
            <a:avLst/>
          </a:prstGeom>
        </p:spPr>
      </p:pic>
      <p:sp>
        <p:nvSpPr>
          <p:cNvPr id="266" name="TextBox 265"/>
          <p:cNvSpPr txBox="1"/>
          <p:nvPr/>
        </p:nvSpPr>
        <p:spPr>
          <a:xfrm>
            <a:off x="685800" y="1191399"/>
            <a:ext cx="4702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* </a:t>
            </a:r>
            <a:r>
              <a:rPr lang="en-GB" sz="1200" dirty="0"/>
              <a:t>i</a:t>
            </a:r>
            <a:r>
              <a:rPr lang="en-GB" sz="1200" dirty="0" smtClean="0"/>
              <a:t>n selected range</a:t>
            </a:r>
            <a:endParaRPr lang="en-GB" sz="1200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27" y="2192072"/>
            <a:ext cx="5862623" cy="436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http://us.auroralighting.com/Images/CRI.aspx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33"/>
          <a:stretch/>
        </p:blipFill>
        <p:spPr bwMode="auto">
          <a:xfrm>
            <a:off x="4495800" y="233847"/>
            <a:ext cx="3618553" cy="139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8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667000"/>
            <a:ext cx="8005409" cy="1600200"/>
          </a:xfrm>
        </p:spPr>
        <p:txBody>
          <a:bodyPr>
            <a:normAutofit/>
          </a:bodyPr>
          <a:lstStyle/>
          <a:p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LED FOR</a:t>
            </a:r>
            <a:b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indoor lighting</a:t>
            </a:r>
            <a:endParaRPr lang="en-GB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6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5181600" cy="833103"/>
          </a:xfrm>
        </p:spPr>
        <p:txBody>
          <a:bodyPr>
            <a:normAutofit/>
          </a:bodyPr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PLCC SMD Range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838200"/>
            <a:ext cx="7516275" cy="5925377"/>
          </a:xfrm>
          <a:prstGeom prst="rect">
            <a:avLst/>
          </a:prstGeom>
        </p:spPr>
      </p:pic>
      <p:pic>
        <p:nvPicPr>
          <p:cNvPr id="3074" name="Picture 2" descr="http://www.qrcode-monkey.com/temp/qrcodee111c158b1f412d951ca2fbf9bfc9c4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144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2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084" y="76200"/>
            <a:ext cx="6172200" cy="1371600"/>
          </a:xfrm>
        </p:spPr>
        <p:txBody>
          <a:bodyPr/>
          <a:lstStyle/>
          <a:p>
            <a:r>
              <a:rPr lang="en-GB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Mid-power package</a:t>
            </a:r>
            <a:endParaRPr lang="en-GB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/>
          <a:stretch/>
        </p:blipFill>
        <p:spPr>
          <a:xfrm>
            <a:off x="8218622" y="52972"/>
            <a:ext cx="1391045" cy="404228"/>
          </a:xfrm>
          <a:prstGeom prst="rect">
            <a:avLst/>
          </a:prstGeom>
        </p:spPr>
      </p:pic>
      <p:pic>
        <p:nvPicPr>
          <p:cNvPr id="14" name="Picture 2" descr="http://www.qrcode-monkey.com/temp/qrcodee111c158b1f412d951ca2fbf9bfc9c4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144" y="504000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ounded Rectangle 14"/>
          <p:cNvSpPr/>
          <p:nvPr/>
        </p:nvSpPr>
        <p:spPr>
          <a:xfrm>
            <a:off x="656516" y="1809893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ounded Rectangle 15"/>
          <p:cNvSpPr/>
          <p:nvPr/>
        </p:nvSpPr>
        <p:spPr>
          <a:xfrm>
            <a:off x="2779059" y="1809893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ounded Rectangle 16"/>
          <p:cNvSpPr/>
          <p:nvPr/>
        </p:nvSpPr>
        <p:spPr>
          <a:xfrm>
            <a:off x="4901602" y="1809893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ounded Rectangle 17"/>
          <p:cNvSpPr/>
          <p:nvPr/>
        </p:nvSpPr>
        <p:spPr>
          <a:xfrm>
            <a:off x="7024144" y="1809893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656516" y="3449359"/>
            <a:ext cx="144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/>
              <a:t>3020 Series</a:t>
            </a:r>
            <a:endParaRPr lang="en-GB" sz="1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779059" y="3449359"/>
            <a:ext cx="144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/>
              <a:t>2835 Series</a:t>
            </a:r>
            <a:endParaRPr lang="en-GB" sz="1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901602" y="3449359"/>
            <a:ext cx="144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/>
              <a:t>3030 Series</a:t>
            </a:r>
            <a:endParaRPr lang="en-GB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7024144" y="3449359"/>
            <a:ext cx="144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/>
              <a:t>5630 Series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002" y="1816436"/>
            <a:ext cx="1498200" cy="1498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21778" y1="36889" x2="57333" y2="26667"/>
                        <a14:foregroundMark x1="56889" y1="28444" x2="78667" y2="48444"/>
                        <a14:foregroundMark x1="77778" y1="49333" x2="77778" y2="54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75" t="17967" r="15481" b="23843"/>
          <a:stretch/>
        </p:blipFill>
        <p:spPr>
          <a:xfrm>
            <a:off x="3000120" y="2070338"/>
            <a:ext cx="1054206" cy="919110"/>
          </a:xfrm>
          <a:prstGeom prst="rect">
            <a:avLst/>
          </a:prstGeom>
        </p:spPr>
      </p:pic>
      <p:pic>
        <p:nvPicPr>
          <p:cNvPr id="5122" name="Picture 2" descr="3030 Series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741" y="1809893"/>
            <a:ext cx="1607722" cy="160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3020 (&lt;0.2W) Series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26667" y1="48000" x2="35556" y2="3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14" y="1760170"/>
            <a:ext cx="1803604" cy="1657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808916" y="3810000"/>
            <a:ext cx="17818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- 0.2/0.5W</a:t>
            </a:r>
          </a:p>
          <a:p>
            <a:r>
              <a:rPr lang="en-GB" sz="1400" dirty="0" smtClean="0"/>
              <a:t>- 60/150mA</a:t>
            </a:r>
          </a:p>
          <a:p>
            <a:r>
              <a:rPr lang="en-GB" sz="1400" dirty="0" smtClean="0"/>
              <a:t>- White </a:t>
            </a:r>
            <a:r>
              <a:rPr lang="en-GB" sz="1400" dirty="0" smtClean="0">
                <a:sym typeface="Webdings"/>
              </a:rPr>
              <a:t>&amp; Colour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36773" y="3810000"/>
            <a:ext cx="17818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- 0.2/0.5/1W</a:t>
            </a:r>
          </a:p>
          <a:p>
            <a:r>
              <a:rPr lang="en-GB" sz="1400" dirty="0" smtClean="0"/>
              <a:t>- 60/150/350mA</a:t>
            </a:r>
          </a:p>
          <a:p>
            <a:r>
              <a:rPr lang="en-GB" sz="1400" dirty="0" smtClean="0"/>
              <a:t>- White </a:t>
            </a:r>
            <a:r>
              <a:rPr lang="en-GB" sz="1400" dirty="0" smtClean="0">
                <a:sym typeface="Webdings"/>
              </a:rPr>
              <a:t>&amp; Colour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59316" y="3810000"/>
            <a:ext cx="17818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- 0.2/0.5/1W</a:t>
            </a:r>
          </a:p>
          <a:p>
            <a:r>
              <a:rPr lang="en-GB" sz="1400" dirty="0" smtClean="0"/>
              <a:t>- 120/150/350mA</a:t>
            </a:r>
          </a:p>
          <a:p>
            <a:r>
              <a:rPr lang="en-GB" sz="1400" dirty="0" smtClean="0"/>
              <a:t>- White </a:t>
            </a:r>
            <a:r>
              <a:rPr lang="en-GB" sz="1400" dirty="0" smtClean="0">
                <a:sym typeface="Webdings"/>
              </a:rPr>
              <a:t>&amp; Colour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62800" y="3810000"/>
            <a:ext cx="17818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- 0.2/0.5W</a:t>
            </a:r>
          </a:p>
          <a:p>
            <a:r>
              <a:rPr lang="en-GB" sz="1400" dirty="0" smtClean="0"/>
              <a:t>- 60/150mA</a:t>
            </a:r>
          </a:p>
          <a:p>
            <a:r>
              <a:rPr lang="en-GB" sz="1400" dirty="0" smtClean="0"/>
              <a:t>- White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651600" y="4953000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126" name="Picture 6" descr="4014 Series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14" y="4761085"/>
            <a:ext cx="1823830" cy="1823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ounded Rectangle 37"/>
          <p:cNvSpPr/>
          <p:nvPr/>
        </p:nvSpPr>
        <p:spPr>
          <a:xfrm>
            <a:off x="4901602" y="4953000"/>
            <a:ext cx="1440000" cy="1440000"/>
          </a:xfrm>
          <a:prstGeom prst="roundRect">
            <a:avLst/>
          </a:prstGeom>
          <a:ln w="12700"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xtBox 39"/>
          <p:cNvSpPr txBox="1"/>
          <p:nvPr/>
        </p:nvSpPr>
        <p:spPr>
          <a:xfrm>
            <a:off x="2057400" y="5331023"/>
            <a:ext cx="16126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/>
              <a:t>4014 Series</a:t>
            </a:r>
            <a:endParaRPr lang="en-GB" sz="14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2278318" y="5654336"/>
            <a:ext cx="17818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- 0.2W</a:t>
            </a:r>
          </a:p>
          <a:p>
            <a:r>
              <a:rPr lang="en-GB" sz="1400" dirty="0" smtClean="0"/>
              <a:t>- 60mA</a:t>
            </a:r>
          </a:p>
          <a:p>
            <a:r>
              <a:rPr lang="en-GB" sz="1400" dirty="0" smtClean="0"/>
              <a:t>- Sky White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24600" y="5334000"/>
            <a:ext cx="1618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/>
              <a:t>7020 Series</a:t>
            </a:r>
            <a:endParaRPr lang="en-GB" sz="1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6545518" y="5657313"/>
            <a:ext cx="17818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- 0.5W</a:t>
            </a:r>
          </a:p>
          <a:p>
            <a:r>
              <a:rPr lang="en-GB" sz="1400" dirty="0" smtClean="0"/>
              <a:t>- 150mA</a:t>
            </a:r>
          </a:p>
          <a:p>
            <a:r>
              <a:rPr lang="en-GB" sz="1400" dirty="0" smtClean="0"/>
              <a:t>- Sky White</a:t>
            </a:r>
            <a:endParaRPr lang="en-GB" sz="1400" dirty="0">
              <a:solidFill>
                <a:srgbClr val="FF0000"/>
              </a:solidFill>
            </a:endParaRPr>
          </a:p>
        </p:txBody>
      </p:sp>
      <p:pic>
        <p:nvPicPr>
          <p:cNvPr id="5128" name="Picture 8" descr="7020 Series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688" y="4785895"/>
            <a:ext cx="1823830" cy="1823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7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1594</TotalTime>
  <Words>525</Words>
  <Application>Microsoft Office PowerPoint</Application>
  <PresentationFormat>A4 Paper (210x297 mm)</PresentationFormat>
  <Paragraphs>224</Paragraphs>
  <Slides>20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Essential</vt:lpstr>
      <vt:lpstr>Bitmap Image</vt:lpstr>
      <vt:lpstr> Indoor lighting            </vt:lpstr>
      <vt:lpstr>contents</vt:lpstr>
      <vt:lpstr>TECHNOLOGY</vt:lpstr>
      <vt:lpstr>Innovation</vt:lpstr>
      <vt:lpstr>Macadam binning</vt:lpstr>
      <vt:lpstr>CRI chart</vt:lpstr>
      <vt:lpstr>LED FOR indoor lighting</vt:lpstr>
      <vt:lpstr>PLCC SMD Range</vt:lpstr>
      <vt:lpstr>Mid-power package</vt:lpstr>
      <vt:lpstr>CERAMIC HIGH POWER</vt:lpstr>
      <vt:lpstr>Light engine  </vt:lpstr>
      <vt:lpstr>COB (CHIP-ON-BOARD)</vt:lpstr>
      <vt:lpstr>LED Filament</vt:lpstr>
      <vt:lpstr>Double-sided cob</vt:lpstr>
      <vt:lpstr>IC-EMBEDDED COB</vt:lpstr>
      <vt:lpstr>LED Modules </vt:lpstr>
      <vt:lpstr>LED Modules / OEM</vt:lpstr>
      <vt:lpstr>Ic driver</vt:lpstr>
      <vt:lpstr>IC Driver</vt:lpstr>
      <vt:lpstr>BRIGHTEK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Isaac Yao</dc:creator>
  <cp:lastModifiedBy>Isaac Yao</cp:lastModifiedBy>
  <cp:revision>47</cp:revision>
  <dcterms:created xsi:type="dcterms:W3CDTF">2006-08-16T00:00:00Z</dcterms:created>
  <dcterms:modified xsi:type="dcterms:W3CDTF">2015-01-16T13:02:25Z</dcterms:modified>
</cp:coreProperties>
</file>