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0" r:id="rId2"/>
    <p:sldId id="261" r:id="rId3"/>
  </p:sldIdLst>
  <p:sldSz cx="11485563" cy="7704138"/>
  <p:notesSz cx="7099300" cy="10234613"/>
  <p:defaultTextStyle>
    <a:defPPr>
      <a:defRPr lang="en-US"/>
    </a:defPPr>
    <a:lvl1pPr marL="0" algn="l" defTabSz="109654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48274" algn="l" defTabSz="109654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096548" algn="l" defTabSz="109654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44823" algn="l" defTabSz="109654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193097" algn="l" defTabSz="109654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741371" algn="l" defTabSz="109654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289645" algn="l" defTabSz="109654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837920" algn="l" defTabSz="109654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386194" algn="l" defTabSz="109654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B8EE"/>
    <a:srgbClr val="A5C4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9887" autoAdjust="0"/>
  </p:normalViewPr>
  <p:slideViewPr>
    <p:cSldViewPr>
      <p:cViewPr>
        <p:scale>
          <a:sx n="87" d="100"/>
          <a:sy n="87" d="100"/>
        </p:scale>
        <p:origin x="-1632" y="-528"/>
      </p:cViewPr>
      <p:guideLst>
        <p:guide orient="horz" pos="2427"/>
        <p:guide pos="361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0864E027-10CC-4766-A375-068B82A2055B}" type="datetimeFigureOut">
              <a:rPr lang="en-GB" smtClean="0"/>
              <a:t>19/01/2015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90563" y="768350"/>
            <a:ext cx="571817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02705ECA-4350-4C25-A424-F47D0C061F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2318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05ECA-4350-4C25-A424-F47D0C061FDD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7733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1417" y="2393277"/>
            <a:ext cx="9762729" cy="165139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2835" y="4365678"/>
            <a:ext cx="8039894" cy="196883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82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65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4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30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13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896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37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61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27033" y="308524"/>
            <a:ext cx="2584252" cy="657348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4278" y="308524"/>
            <a:ext cx="7561329" cy="657348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7280" y="4950623"/>
            <a:ext cx="9762729" cy="1530127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7280" y="3265343"/>
            <a:ext cx="9762729" cy="1685280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8274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9654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4482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9309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4137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8964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379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8619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4278" y="1797633"/>
            <a:ext cx="5072790" cy="5084375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38495" y="1797633"/>
            <a:ext cx="5072790" cy="5084375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4278" y="1724515"/>
            <a:ext cx="5074785" cy="718696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8274" indent="0">
              <a:buNone/>
              <a:defRPr sz="2400" b="1"/>
            </a:lvl2pPr>
            <a:lvl3pPr marL="1096548" indent="0">
              <a:buNone/>
              <a:defRPr sz="2200" b="1"/>
            </a:lvl3pPr>
            <a:lvl4pPr marL="1644823" indent="0">
              <a:buNone/>
              <a:defRPr sz="1900" b="1"/>
            </a:lvl4pPr>
            <a:lvl5pPr marL="2193097" indent="0">
              <a:buNone/>
              <a:defRPr sz="1900" b="1"/>
            </a:lvl5pPr>
            <a:lvl6pPr marL="2741371" indent="0">
              <a:buNone/>
              <a:defRPr sz="1900" b="1"/>
            </a:lvl6pPr>
            <a:lvl7pPr marL="3289645" indent="0">
              <a:buNone/>
              <a:defRPr sz="1900" b="1"/>
            </a:lvl7pPr>
            <a:lvl8pPr marL="3837920" indent="0">
              <a:buNone/>
              <a:defRPr sz="1900" b="1"/>
            </a:lvl8pPr>
            <a:lvl9pPr marL="4386194" indent="0">
              <a:buNone/>
              <a:defRPr sz="1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4278" y="2443210"/>
            <a:ext cx="5074785" cy="4438797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34507" y="1724515"/>
            <a:ext cx="5076778" cy="718696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8274" indent="0">
              <a:buNone/>
              <a:defRPr sz="2400" b="1"/>
            </a:lvl2pPr>
            <a:lvl3pPr marL="1096548" indent="0">
              <a:buNone/>
              <a:defRPr sz="2200" b="1"/>
            </a:lvl3pPr>
            <a:lvl4pPr marL="1644823" indent="0">
              <a:buNone/>
              <a:defRPr sz="1900" b="1"/>
            </a:lvl4pPr>
            <a:lvl5pPr marL="2193097" indent="0">
              <a:buNone/>
              <a:defRPr sz="1900" b="1"/>
            </a:lvl5pPr>
            <a:lvl6pPr marL="2741371" indent="0">
              <a:buNone/>
              <a:defRPr sz="1900" b="1"/>
            </a:lvl6pPr>
            <a:lvl7pPr marL="3289645" indent="0">
              <a:buNone/>
              <a:defRPr sz="1900" b="1"/>
            </a:lvl7pPr>
            <a:lvl8pPr marL="3837920" indent="0">
              <a:buNone/>
              <a:defRPr sz="1900" b="1"/>
            </a:lvl8pPr>
            <a:lvl9pPr marL="4386194" indent="0">
              <a:buNone/>
              <a:defRPr sz="1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34507" y="2443210"/>
            <a:ext cx="5076778" cy="4438797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4279" y="306739"/>
            <a:ext cx="3778671" cy="1305423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0536" y="306740"/>
            <a:ext cx="6420749" cy="6575268"/>
          </a:xfrm>
        </p:spPr>
        <p:txBody>
          <a:bodyPr/>
          <a:lstStyle>
            <a:lvl1pPr>
              <a:defRPr sz="3800"/>
            </a:lvl1pPr>
            <a:lvl2pPr>
              <a:defRPr sz="34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279" y="1612163"/>
            <a:ext cx="3778671" cy="5269845"/>
          </a:xfrm>
        </p:spPr>
        <p:txBody>
          <a:bodyPr/>
          <a:lstStyle>
            <a:lvl1pPr marL="0" indent="0">
              <a:buNone/>
              <a:defRPr sz="1700"/>
            </a:lvl1pPr>
            <a:lvl2pPr marL="548274" indent="0">
              <a:buNone/>
              <a:defRPr sz="1400"/>
            </a:lvl2pPr>
            <a:lvl3pPr marL="1096548" indent="0">
              <a:buNone/>
              <a:defRPr sz="1200"/>
            </a:lvl3pPr>
            <a:lvl4pPr marL="1644823" indent="0">
              <a:buNone/>
              <a:defRPr sz="1100"/>
            </a:lvl4pPr>
            <a:lvl5pPr marL="2193097" indent="0">
              <a:buNone/>
              <a:defRPr sz="1100"/>
            </a:lvl5pPr>
            <a:lvl6pPr marL="2741371" indent="0">
              <a:buNone/>
              <a:defRPr sz="1100"/>
            </a:lvl6pPr>
            <a:lvl7pPr marL="3289645" indent="0">
              <a:buNone/>
              <a:defRPr sz="1100"/>
            </a:lvl7pPr>
            <a:lvl8pPr marL="3837920" indent="0">
              <a:buNone/>
              <a:defRPr sz="1100"/>
            </a:lvl8pPr>
            <a:lvl9pPr marL="4386194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1251" y="5392897"/>
            <a:ext cx="6891338" cy="636662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51251" y="688379"/>
            <a:ext cx="6891338" cy="4622483"/>
          </a:xfrm>
        </p:spPr>
        <p:txBody>
          <a:bodyPr/>
          <a:lstStyle>
            <a:lvl1pPr marL="0" indent="0">
              <a:buNone/>
              <a:defRPr sz="3800"/>
            </a:lvl1pPr>
            <a:lvl2pPr marL="548274" indent="0">
              <a:buNone/>
              <a:defRPr sz="3400"/>
            </a:lvl2pPr>
            <a:lvl3pPr marL="1096548" indent="0">
              <a:buNone/>
              <a:defRPr sz="2900"/>
            </a:lvl3pPr>
            <a:lvl4pPr marL="1644823" indent="0">
              <a:buNone/>
              <a:defRPr sz="2400"/>
            </a:lvl4pPr>
            <a:lvl5pPr marL="2193097" indent="0">
              <a:buNone/>
              <a:defRPr sz="2400"/>
            </a:lvl5pPr>
            <a:lvl6pPr marL="2741371" indent="0">
              <a:buNone/>
              <a:defRPr sz="2400"/>
            </a:lvl6pPr>
            <a:lvl7pPr marL="3289645" indent="0">
              <a:buNone/>
              <a:defRPr sz="2400"/>
            </a:lvl7pPr>
            <a:lvl8pPr marL="3837920" indent="0">
              <a:buNone/>
              <a:defRPr sz="2400"/>
            </a:lvl8pPr>
            <a:lvl9pPr marL="4386194" indent="0">
              <a:buNone/>
              <a:defRPr sz="24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51251" y="6029558"/>
            <a:ext cx="6891338" cy="904166"/>
          </a:xfrm>
        </p:spPr>
        <p:txBody>
          <a:bodyPr/>
          <a:lstStyle>
            <a:lvl1pPr marL="0" indent="0">
              <a:buNone/>
              <a:defRPr sz="1700"/>
            </a:lvl1pPr>
            <a:lvl2pPr marL="548274" indent="0">
              <a:buNone/>
              <a:defRPr sz="1400"/>
            </a:lvl2pPr>
            <a:lvl3pPr marL="1096548" indent="0">
              <a:buNone/>
              <a:defRPr sz="1200"/>
            </a:lvl3pPr>
            <a:lvl4pPr marL="1644823" indent="0">
              <a:buNone/>
              <a:defRPr sz="1100"/>
            </a:lvl4pPr>
            <a:lvl5pPr marL="2193097" indent="0">
              <a:buNone/>
              <a:defRPr sz="1100"/>
            </a:lvl5pPr>
            <a:lvl6pPr marL="2741371" indent="0">
              <a:buNone/>
              <a:defRPr sz="1100"/>
            </a:lvl6pPr>
            <a:lvl7pPr marL="3289645" indent="0">
              <a:buNone/>
              <a:defRPr sz="1100"/>
            </a:lvl7pPr>
            <a:lvl8pPr marL="3837920" indent="0">
              <a:buNone/>
              <a:defRPr sz="1100"/>
            </a:lvl8pPr>
            <a:lvl9pPr marL="4386194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4278" y="308523"/>
            <a:ext cx="10337007" cy="1284023"/>
          </a:xfrm>
          <a:prstGeom prst="rect">
            <a:avLst/>
          </a:prstGeom>
        </p:spPr>
        <p:txBody>
          <a:bodyPr vert="horz" lIns="109655" tIns="54827" rIns="109655" bIns="54827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4278" y="1797633"/>
            <a:ext cx="10337007" cy="5084375"/>
          </a:xfrm>
          <a:prstGeom prst="rect">
            <a:avLst/>
          </a:prstGeom>
        </p:spPr>
        <p:txBody>
          <a:bodyPr vert="horz" lIns="109655" tIns="54827" rIns="109655" bIns="5482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4278" y="7140595"/>
            <a:ext cx="2679965" cy="410174"/>
          </a:xfrm>
          <a:prstGeom prst="rect">
            <a:avLst/>
          </a:prstGeom>
        </p:spPr>
        <p:txBody>
          <a:bodyPr vert="horz" lIns="109655" tIns="54827" rIns="109655" bIns="54827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24234" y="7140595"/>
            <a:ext cx="3637095" cy="410174"/>
          </a:xfrm>
          <a:prstGeom prst="rect">
            <a:avLst/>
          </a:prstGeom>
        </p:spPr>
        <p:txBody>
          <a:bodyPr vert="horz" lIns="109655" tIns="54827" rIns="109655" bIns="54827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1320" y="7140595"/>
            <a:ext cx="2679965" cy="410174"/>
          </a:xfrm>
          <a:prstGeom prst="rect">
            <a:avLst/>
          </a:prstGeom>
        </p:spPr>
        <p:txBody>
          <a:bodyPr vert="horz" lIns="109655" tIns="54827" rIns="109655" bIns="54827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96548" rtl="0" eaLnBrk="1" latinLnBrk="0" hangingPunct="1">
        <a:spcBef>
          <a:spcPct val="0"/>
        </a:spcBef>
        <a:buNone/>
        <a:defRPr sz="5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1206" indent="-411206" algn="l" defTabSz="1096548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90946" indent="-342671" algn="l" defTabSz="1096548" rtl="0" eaLnBrk="1" latinLnBrk="0" hangingPunct="1">
        <a:spcBef>
          <a:spcPct val="20000"/>
        </a:spcBef>
        <a:buFont typeface="Arial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370686" indent="-274137" algn="l" defTabSz="1096548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18960" indent="-274137" algn="l" defTabSz="1096548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7234" indent="-274137" algn="l" defTabSz="1096548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15508" indent="-274137" algn="l" defTabSz="109654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63783" indent="-274137" algn="l" defTabSz="109654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12057" indent="-274137" algn="l" defTabSz="109654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60331" indent="-274137" algn="l" defTabSz="109654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654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48274" algn="l" defTabSz="109654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96548" algn="l" defTabSz="109654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44823" algn="l" defTabSz="109654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193097" algn="l" defTabSz="109654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41371" algn="l" defTabSz="109654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89645" algn="l" defTabSz="109654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37920" algn="l" defTabSz="109654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86194" algn="l" defTabSz="109654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7.png"/><Relationship Id="rId18" Type="http://schemas.microsoft.com/office/2007/relationships/hdphoto" Target="../media/hdphoto6.wdp"/><Relationship Id="rId26" Type="http://schemas.microsoft.com/office/2007/relationships/hdphoto" Target="../media/hdphoto10.wdp"/><Relationship Id="rId39" Type="http://schemas.microsoft.com/office/2007/relationships/hdphoto" Target="../media/hdphoto16.wdp"/><Relationship Id="rId3" Type="http://schemas.openxmlformats.org/officeDocument/2006/relationships/image" Target="../media/image1.png"/><Relationship Id="rId21" Type="http://schemas.openxmlformats.org/officeDocument/2006/relationships/image" Target="../media/image11.png"/><Relationship Id="rId34" Type="http://schemas.openxmlformats.org/officeDocument/2006/relationships/image" Target="../media/image18.png"/><Relationship Id="rId7" Type="http://schemas.openxmlformats.org/officeDocument/2006/relationships/image" Target="../media/image4.png"/><Relationship Id="rId12" Type="http://schemas.microsoft.com/office/2007/relationships/hdphoto" Target="../media/hdphoto3.wdp"/><Relationship Id="rId17" Type="http://schemas.openxmlformats.org/officeDocument/2006/relationships/image" Target="../media/image9.png"/><Relationship Id="rId25" Type="http://schemas.openxmlformats.org/officeDocument/2006/relationships/image" Target="../media/image13.png"/><Relationship Id="rId33" Type="http://schemas.microsoft.com/office/2007/relationships/hdphoto" Target="../media/hdphoto13.wdp"/><Relationship Id="rId38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6" Type="http://schemas.microsoft.com/office/2007/relationships/hdphoto" Target="../media/hdphoto5.wdp"/><Relationship Id="rId20" Type="http://schemas.microsoft.com/office/2007/relationships/hdphoto" Target="../media/hdphoto7.wdp"/><Relationship Id="rId29" Type="http://schemas.microsoft.com/office/2007/relationships/hdphoto" Target="../media/hdphoto11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24" Type="http://schemas.microsoft.com/office/2007/relationships/hdphoto" Target="../media/hdphoto9.wdp"/><Relationship Id="rId32" Type="http://schemas.openxmlformats.org/officeDocument/2006/relationships/image" Target="../media/image17.png"/><Relationship Id="rId37" Type="http://schemas.microsoft.com/office/2007/relationships/hdphoto" Target="../media/hdphoto15.wdp"/><Relationship Id="rId5" Type="http://schemas.openxmlformats.org/officeDocument/2006/relationships/hyperlink" Target="http://www.brightekeurope.com/" TargetMode="External"/><Relationship Id="rId15" Type="http://schemas.openxmlformats.org/officeDocument/2006/relationships/image" Target="../media/image8.png"/><Relationship Id="rId23" Type="http://schemas.openxmlformats.org/officeDocument/2006/relationships/image" Target="../media/image12.png"/><Relationship Id="rId28" Type="http://schemas.openxmlformats.org/officeDocument/2006/relationships/image" Target="../media/image15.png"/><Relationship Id="rId36" Type="http://schemas.openxmlformats.org/officeDocument/2006/relationships/image" Target="../media/image19.png"/><Relationship Id="rId10" Type="http://schemas.microsoft.com/office/2007/relationships/hdphoto" Target="../media/hdphoto2.wdp"/><Relationship Id="rId19" Type="http://schemas.openxmlformats.org/officeDocument/2006/relationships/image" Target="../media/image10.png"/><Relationship Id="rId31" Type="http://schemas.microsoft.com/office/2007/relationships/hdphoto" Target="../media/hdphoto12.wdp"/><Relationship Id="rId4" Type="http://schemas.openxmlformats.org/officeDocument/2006/relationships/image" Target="../media/image2.png"/><Relationship Id="rId9" Type="http://schemas.openxmlformats.org/officeDocument/2006/relationships/image" Target="../media/image5.png"/><Relationship Id="rId14" Type="http://schemas.microsoft.com/office/2007/relationships/hdphoto" Target="../media/hdphoto4.wdp"/><Relationship Id="rId22" Type="http://schemas.microsoft.com/office/2007/relationships/hdphoto" Target="../media/hdphoto8.wdp"/><Relationship Id="rId27" Type="http://schemas.openxmlformats.org/officeDocument/2006/relationships/image" Target="../media/image14.png"/><Relationship Id="rId30" Type="http://schemas.openxmlformats.org/officeDocument/2006/relationships/image" Target="../media/image16.png"/><Relationship Id="rId35" Type="http://schemas.microsoft.com/office/2007/relationships/hdphoto" Target="../media/hdphoto14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31.png"/><Relationship Id="rId18" Type="http://schemas.microsoft.com/office/2007/relationships/hdphoto" Target="../media/hdphoto14.wdp"/><Relationship Id="rId26" Type="http://schemas.microsoft.com/office/2007/relationships/hdphoto" Target="../media/hdphoto21.wdp"/><Relationship Id="rId39" Type="http://schemas.microsoft.com/office/2007/relationships/hdphoto" Target="../media/hdphoto25.wdp"/><Relationship Id="rId3" Type="http://schemas.openxmlformats.org/officeDocument/2006/relationships/image" Target="../media/image22.jpeg"/><Relationship Id="rId21" Type="http://schemas.openxmlformats.org/officeDocument/2006/relationships/image" Target="../media/image36.png"/><Relationship Id="rId34" Type="http://schemas.microsoft.com/office/2007/relationships/hdphoto" Target="../media/hdphoto15.wdp"/><Relationship Id="rId42" Type="http://schemas.openxmlformats.org/officeDocument/2006/relationships/image" Target="../media/image46.png"/><Relationship Id="rId47" Type="http://schemas.openxmlformats.org/officeDocument/2006/relationships/oleObject" Target="../embeddings/oleObject1.bin"/><Relationship Id="rId7" Type="http://schemas.openxmlformats.org/officeDocument/2006/relationships/image" Target="../media/image25.gif"/><Relationship Id="rId12" Type="http://schemas.openxmlformats.org/officeDocument/2006/relationships/image" Target="../media/image30.png"/><Relationship Id="rId17" Type="http://schemas.openxmlformats.org/officeDocument/2006/relationships/image" Target="../media/image18.png"/><Relationship Id="rId25" Type="http://schemas.openxmlformats.org/officeDocument/2006/relationships/image" Target="../media/image38.png"/><Relationship Id="rId33" Type="http://schemas.openxmlformats.org/officeDocument/2006/relationships/image" Target="../media/image19.png"/><Relationship Id="rId38" Type="http://schemas.openxmlformats.org/officeDocument/2006/relationships/image" Target="../media/image44.png"/><Relationship Id="rId46" Type="http://schemas.microsoft.com/office/2007/relationships/hdphoto" Target="../media/hdphoto28.wdp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4.png"/><Relationship Id="rId20" Type="http://schemas.microsoft.com/office/2007/relationships/hdphoto" Target="../media/hdphoto18.wdp"/><Relationship Id="rId29" Type="http://schemas.openxmlformats.org/officeDocument/2006/relationships/image" Target="../media/image40.png"/><Relationship Id="rId41" Type="http://schemas.microsoft.com/office/2007/relationships/hdphoto" Target="../media/hdphoto26.wdp"/><Relationship Id="rId1" Type="http://schemas.openxmlformats.org/officeDocument/2006/relationships/vmlDrawing" Target="../drawings/vmlDrawing1.vml"/><Relationship Id="rId6" Type="http://schemas.openxmlformats.org/officeDocument/2006/relationships/image" Target="../media/image24.jpeg"/><Relationship Id="rId11" Type="http://schemas.openxmlformats.org/officeDocument/2006/relationships/image" Target="../media/image29.png"/><Relationship Id="rId24" Type="http://schemas.microsoft.com/office/2007/relationships/hdphoto" Target="../media/hdphoto20.wdp"/><Relationship Id="rId32" Type="http://schemas.microsoft.com/office/2007/relationships/hdphoto" Target="../media/hdphoto24.wdp"/><Relationship Id="rId37" Type="http://schemas.openxmlformats.org/officeDocument/2006/relationships/image" Target="../media/image43.png"/><Relationship Id="rId40" Type="http://schemas.openxmlformats.org/officeDocument/2006/relationships/image" Target="../media/image45.png"/><Relationship Id="rId45" Type="http://schemas.openxmlformats.org/officeDocument/2006/relationships/image" Target="../media/image48.png"/><Relationship Id="rId5" Type="http://schemas.microsoft.com/office/2007/relationships/hdphoto" Target="../media/hdphoto17.wdp"/><Relationship Id="rId15" Type="http://schemas.openxmlformats.org/officeDocument/2006/relationships/image" Target="../media/image33.png"/><Relationship Id="rId23" Type="http://schemas.openxmlformats.org/officeDocument/2006/relationships/image" Target="../media/image37.png"/><Relationship Id="rId28" Type="http://schemas.microsoft.com/office/2007/relationships/hdphoto" Target="../media/hdphoto22.wdp"/><Relationship Id="rId36" Type="http://schemas.openxmlformats.org/officeDocument/2006/relationships/hyperlink" Target="http://www.brightekeurope.com/" TargetMode="External"/><Relationship Id="rId10" Type="http://schemas.openxmlformats.org/officeDocument/2006/relationships/image" Target="../media/image28.jpeg"/><Relationship Id="rId19" Type="http://schemas.openxmlformats.org/officeDocument/2006/relationships/image" Target="../media/image35.png"/><Relationship Id="rId31" Type="http://schemas.openxmlformats.org/officeDocument/2006/relationships/image" Target="../media/image41.png"/><Relationship Id="rId44" Type="http://schemas.microsoft.com/office/2007/relationships/hdphoto" Target="../media/hdphoto27.wdp"/><Relationship Id="rId4" Type="http://schemas.openxmlformats.org/officeDocument/2006/relationships/image" Target="../media/image23.png"/><Relationship Id="rId9" Type="http://schemas.openxmlformats.org/officeDocument/2006/relationships/image" Target="../media/image27.gif"/><Relationship Id="rId14" Type="http://schemas.openxmlformats.org/officeDocument/2006/relationships/image" Target="../media/image32.png"/><Relationship Id="rId22" Type="http://schemas.microsoft.com/office/2007/relationships/hdphoto" Target="../media/hdphoto19.wdp"/><Relationship Id="rId27" Type="http://schemas.openxmlformats.org/officeDocument/2006/relationships/image" Target="../media/image39.png"/><Relationship Id="rId30" Type="http://schemas.microsoft.com/office/2007/relationships/hdphoto" Target="../media/hdphoto23.wdp"/><Relationship Id="rId35" Type="http://schemas.openxmlformats.org/officeDocument/2006/relationships/image" Target="../media/image42.png"/><Relationship Id="rId43" Type="http://schemas.openxmlformats.org/officeDocument/2006/relationships/image" Target="../media/image47.png"/><Relationship Id="rId48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eardrop 113"/>
          <p:cNvSpPr/>
          <p:nvPr/>
        </p:nvSpPr>
        <p:spPr>
          <a:xfrm flipH="1" flipV="1">
            <a:off x="-11151" y="5097738"/>
            <a:ext cx="2566800" cy="2606400"/>
          </a:xfrm>
          <a:prstGeom prst="teardrop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  <a:lumMod val="60000"/>
                  <a:lumOff val="40000"/>
                </a:schemeClr>
              </a:gs>
              <a:gs pos="50000">
                <a:schemeClr val="accent3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3">
                  <a:lumMod val="20000"/>
                  <a:lumOff val="80000"/>
                  <a:shade val="100000"/>
                  <a:satMod val="115000"/>
                </a:schemeClr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ardrop 8"/>
          <p:cNvSpPr/>
          <p:nvPr/>
        </p:nvSpPr>
        <p:spPr>
          <a:xfrm>
            <a:off x="5742000" y="32543"/>
            <a:ext cx="5714194" cy="4962526"/>
          </a:xfrm>
          <a:prstGeom prst="teardrop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  <a:lumMod val="60000"/>
                  <a:lumOff val="40000"/>
                </a:schemeClr>
              </a:gs>
              <a:gs pos="50000">
                <a:schemeClr val="accent3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3">
                  <a:lumMod val="20000"/>
                  <a:lumOff val="80000"/>
                  <a:shade val="100000"/>
                  <a:satMod val="115000"/>
                </a:schemeClr>
              </a:gs>
            </a:gsLst>
            <a:lin ang="189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8" name="Group 7"/>
          <p:cNvGrpSpPr/>
          <p:nvPr/>
        </p:nvGrpSpPr>
        <p:grpSpPr>
          <a:xfrm>
            <a:off x="72000" y="72000"/>
            <a:ext cx="11340000" cy="7560000"/>
            <a:chOff x="72000" y="72000"/>
            <a:chExt cx="11340000" cy="7560000"/>
          </a:xfrm>
        </p:grpSpPr>
        <p:sp>
          <p:nvSpPr>
            <p:cNvPr id="4" name="Rectangle 3"/>
            <p:cNvSpPr/>
            <p:nvPr/>
          </p:nvSpPr>
          <p:spPr>
            <a:xfrm>
              <a:off x="72000" y="72000"/>
              <a:ext cx="11340000" cy="756000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Rectangle 4"/>
            <p:cNvSpPr/>
            <p:nvPr/>
          </p:nvSpPr>
          <p:spPr>
            <a:xfrm>
              <a:off x="72000" y="72000"/>
              <a:ext cx="3780000" cy="756000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/>
            <p:cNvSpPr/>
            <p:nvPr/>
          </p:nvSpPr>
          <p:spPr>
            <a:xfrm>
              <a:off x="3852000" y="72000"/>
              <a:ext cx="3780000" cy="756000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7632000" y="72000"/>
              <a:ext cx="3780000" cy="756000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8346946" y="6554004"/>
            <a:ext cx="2972850" cy="882787"/>
            <a:chOff x="8409781" y="3623469"/>
            <a:chExt cx="2972850" cy="882787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9781" y="3623469"/>
              <a:ext cx="2847181" cy="603202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39533" y="4150540"/>
              <a:ext cx="1943098" cy="355716"/>
            </a:xfrm>
            <a:prstGeom prst="rect">
              <a:avLst/>
            </a:prstGeom>
          </p:spPr>
        </p:pic>
      </p:grpSp>
      <p:sp>
        <p:nvSpPr>
          <p:cNvPr id="13" name="Rectangle 12"/>
          <p:cNvSpPr/>
          <p:nvPr/>
        </p:nvSpPr>
        <p:spPr>
          <a:xfrm>
            <a:off x="7723981" y="270669"/>
            <a:ext cx="308289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CHIP / PCB </a:t>
            </a:r>
          </a:p>
          <a:p>
            <a:r>
              <a:rPr 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SMD</a:t>
            </a:r>
            <a:endParaRPr 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2" name="Snip Diagonal Corner Rectangle 11"/>
          <p:cNvSpPr/>
          <p:nvPr/>
        </p:nvSpPr>
        <p:spPr>
          <a:xfrm>
            <a:off x="8590981" y="2275697"/>
            <a:ext cx="1800000" cy="1800000"/>
          </a:xfrm>
          <a:prstGeom prst="snip2DiagRect">
            <a:avLst/>
          </a:prstGeom>
          <a:solidFill>
            <a:schemeClr val="bg1"/>
          </a:solidFill>
          <a:ln w="19050"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Snip Diagonal Corner Rectangle 14"/>
          <p:cNvSpPr/>
          <p:nvPr/>
        </p:nvSpPr>
        <p:spPr>
          <a:xfrm>
            <a:off x="10162381" y="4601268"/>
            <a:ext cx="1080000" cy="1080000"/>
          </a:xfrm>
          <a:prstGeom prst="snip2DiagRect">
            <a:avLst/>
          </a:prstGeom>
          <a:solidFill>
            <a:schemeClr val="bg1"/>
          </a:solidFill>
          <a:ln w="19050"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Snip Diagonal Corner Rectangle 13"/>
          <p:cNvSpPr/>
          <p:nvPr/>
        </p:nvSpPr>
        <p:spPr>
          <a:xfrm>
            <a:off x="8986887" y="4601268"/>
            <a:ext cx="1080000" cy="1080000"/>
          </a:xfrm>
          <a:prstGeom prst="snip2DiagRect">
            <a:avLst/>
          </a:prstGeom>
          <a:ln w="19050"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Snip Diagonal Corner Rectangle 18"/>
          <p:cNvSpPr/>
          <p:nvPr/>
        </p:nvSpPr>
        <p:spPr>
          <a:xfrm>
            <a:off x="7806946" y="4601268"/>
            <a:ext cx="1080000" cy="1080000"/>
          </a:xfrm>
          <a:prstGeom prst="snip2DiagRect">
            <a:avLst/>
          </a:prstGeom>
          <a:solidFill>
            <a:schemeClr val="bg1"/>
          </a:solidFill>
          <a:ln w="19050"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5" name="TextBox 114"/>
          <p:cNvSpPr txBox="1"/>
          <p:nvPr/>
        </p:nvSpPr>
        <p:spPr>
          <a:xfrm>
            <a:off x="152021" y="264998"/>
            <a:ext cx="15888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/>
              <a:t>Chip / PCB SMD:</a:t>
            </a:r>
            <a:endParaRPr lang="en-GB" sz="1200" dirty="0"/>
          </a:p>
        </p:txBody>
      </p:sp>
      <p:sp>
        <p:nvSpPr>
          <p:cNvPr id="160" name="Rectangle 159"/>
          <p:cNvSpPr/>
          <p:nvPr/>
        </p:nvSpPr>
        <p:spPr>
          <a:xfrm>
            <a:off x="180181" y="651669"/>
            <a:ext cx="60198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900" dirty="0" smtClean="0">
                <a:latin typeface="Arial" pitchFamily="34" charset="0"/>
                <a:cs typeface="Arial" pitchFamily="34" charset="0"/>
              </a:rPr>
              <a:t>For colour choices (single colour, duo-colour, RGB) please visit our website </a:t>
            </a:r>
            <a:r>
              <a:rPr lang="en-GB" sz="900" dirty="0" smtClean="0">
                <a:latin typeface="Arial" pitchFamily="34" charset="0"/>
                <a:cs typeface="Arial" pitchFamily="34" charset="0"/>
                <a:hlinkClick r:id="rId5"/>
              </a:rPr>
              <a:t>www.brightekeurope.com</a:t>
            </a:r>
            <a:r>
              <a:rPr lang="en-GB" sz="900" dirty="0" smtClean="0">
                <a:latin typeface="Arial" pitchFamily="34" charset="0"/>
                <a:cs typeface="Arial" pitchFamily="34" charset="0"/>
              </a:rPr>
              <a:t> for details. </a:t>
            </a:r>
            <a:endParaRPr lang="en-GB" sz="9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1" name="Group 160"/>
          <p:cNvGrpSpPr/>
          <p:nvPr/>
        </p:nvGrpSpPr>
        <p:grpSpPr>
          <a:xfrm>
            <a:off x="408781" y="1392129"/>
            <a:ext cx="1143000" cy="1234327"/>
            <a:chOff x="561181" y="636543"/>
            <a:chExt cx="1143000" cy="1234327"/>
          </a:xfrm>
        </p:grpSpPr>
        <p:sp>
          <p:nvSpPr>
            <p:cNvPr id="162" name="Rounded Rectangle 161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3" name="Rectangle 162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0404 (1010)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800" y="226800"/>
            <a:ext cx="806400" cy="806400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94" name="Group 193"/>
          <p:cNvGrpSpPr/>
          <p:nvPr/>
        </p:nvGrpSpPr>
        <p:grpSpPr>
          <a:xfrm>
            <a:off x="1835911" y="1392129"/>
            <a:ext cx="1143000" cy="1234327"/>
            <a:chOff x="561181" y="636543"/>
            <a:chExt cx="1143000" cy="1234327"/>
          </a:xfrm>
        </p:grpSpPr>
        <p:sp>
          <p:nvSpPr>
            <p:cNvPr id="195" name="Rounded Rectangle 194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6" name="Rectangle 195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0603 (1608)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7" name="Group 196"/>
          <p:cNvGrpSpPr/>
          <p:nvPr/>
        </p:nvGrpSpPr>
        <p:grpSpPr>
          <a:xfrm>
            <a:off x="3263041" y="1392977"/>
            <a:ext cx="1143000" cy="1234327"/>
            <a:chOff x="561181" y="636543"/>
            <a:chExt cx="1143000" cy="1234327"/>
          </a:xfrm>
        </p:grpSpPr>
        <p:sp>
          <p:nvSpPr>
            <p:cNvPr id="198" name="Rounded Rectangle 197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9" name="Rectangle 198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0606 (1615)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0" name="Group 199"/>
          <p:cNvGrpSpPr/>
          <p:nvPr/>
        </p:nvGrpSpPr>
        <p:grpSpPr>
          <a:xfrm>
            <a:off x="4690171" y="1392129"/>
            <a:ext cx="1143000" cy="1234327"/>
            <a:chOff x="561181" y="636543"/>
            <a:chExt cx="1143000" cy="1234327"/>
          </a:xfrm>
        </p:grpSpPr>
        <p:sp>
          <p:nvSpPr>
            <p:cNvPr id="201" name="Rounded Rectangle 200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2" name="Rectangle 201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0805 (2012)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3" name="Group 202"/>
          <p:cNvGrpSpPr/>
          <p:nvPr/>
        </p:nvGrpSpPr>
        <p:grpSpPr>
          <a:xfrm>
            <a:off x="6117300" y="1392129"/>
            <a:ext cx="1143000" cy="1234327"/>
            <a:chOff x="561181" y="636543"/>
            <a:chExt cx="1143000" cy="1234327"/>
          </a:xfrm>
        </p:grpSpPr>
        <p:sp>
          <p:nvSpPr>
            <p:cNvPr id="204" name="Rounded Rectangle 203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5" name="Rectangle 204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0807 (2018)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6" name="Group 205"/>
          <p:cNvGrpSpPr/>
          <p:nvPr/>
        </p:nvGrpSpPr>
        <p:grpSpPr>
          <a:xfrm>
            <a:off x="408781" y="3017732"/>
            <a:ext cx="1143000" cy="1234327"/>
            <a:chOff x="561181" y="636543"/>
            <a:chExt cx="1143000" cy="1234327"/>
          </a:xfrm>
        </p:grpSpPr>
        <p:sp>
          <p:nvSpPr>
            <p:cNvPr id="207" name="Rounded Rectangle 206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8" name="Rectangle 207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1105 (3015)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9" name="Group 208"/>
          <p:cNvGrpSpPr/>
          <p:nvPr/>
        </p:nvGrpSpPr>
        <p:grpSpPr>
          <a:xfrm>
            <a:off x="1835911" y="3017732"/>
            <a:ext cx="1143000" cy="1234327"/>
            <a:chOff x="561181" y="636543"/>
            <a:chExt cx="1143000" cy="1234327"/>
          </a:xfrm>
        </p:grpSpPr>
        <p:sp>
          <p:nvSpPr>
            <p:cNvPr id="210" name="Rounded Rectangle 209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1" name="Rectangle 210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1206 (3216)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2" name="Group 211"/>
          <p:cNvGrpSpPr/>
          <p:nvPr/>
        </p:nvGrpSpPr>
        <p:grpSpPr>
          <a:xfrm>
            <a:off x="3263041" y="3018580"/>
            <a:ext cx="1143000" cy="1234327"/>
            <a:chOff x="561181" y="636543"/>
            <a:chExt cx="1143000" cy="1234327"/>
          </a:xfrm>
        </p:grpSpPr>
        <p:sp>
          <p:nvSpPr>
            <p:cNvPr id="213" name="Rounded Rectangle 212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4" name="Rectangle 213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1206RV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5" name="Group 214"/>
          <p:cNvGrpSpPr/>
          <p:nvPr/>
        </p:nvGrpSpPr>
        <p:grpSpPr>
          <a:xfrm>
            <a:off x="4690171" y="3017732"/>
            <a:ext cx="1143000" cy="1234327"/>
            <a:chOff x="561181" y="636543"/>
            <a:chExt cx="1143000" cy="1234327"/>
          </a:xfrm>
        </p:grpSpPr>
        <p:sp>
          <p:nvSpPr>
            <p:cNvPr id="216" name="Rounded Rectangle 215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7" name="Rectangle 216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1209 (3224)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8" name="Group 217"/>
          <p:cNvGrpSpPr/>
          <p:nvPr/>
        </p:nvGrpSpPr>
        <p:grpSpPr>
          <a:xfrm>
            <a:off x="6117300" y="3017732"/>
            <a:ext cx="1143000" cy="1234327"/>
            <a:chOff x="561181" y="636543"/>
            <a:chExt cx="1143000" cy="1234327"/>
          </a:xfrm>
        </p:grpSpPr>
        <p:sp>
          <p:nvSpPr>
            <p:cNvPr id="219" name="Rounded Rectangle 218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0" name="Rectangle 219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1210 (3227)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221" name="Picture 2" descr="0404 (1010) Series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89" y="1262117"/>
            <a:ext cx="1285876" cy="128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2" name="Picture 4" descr="0603 (1608) Series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31852" y1="55556" x2="63704" y2="64444"/>
                        <a14:foregroundMark x1="66667" y1="54074" x2="64444" y2="629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473" y="1261269"/>
            <a:ext cx="1285876" cy="128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3" name="Picture 6" descr="0606 (1615) Series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495" y="1383748"/>
            <a:ext cx="972092" cy="972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4" name="Picture 8" descr="0805 (2012) Series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806" y="1261269"/>
            <a:ext cx="1285876" cy="128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" name="Picture 10" descr="0807 (2018) Series"/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870" y="1383748"/>
            <a:ext cx="971860" cy="971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" name="Picture 12" descr="1105 (3015) Series"/>
          <p:cNvPicPr>
            <a:picLocks noChangeAspect="1" noChangeArrowheads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12" y="2887091"/>
            <a:ext cx="1182938" cy="1182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7" name="Picture 14" descr="1206 (3216) Series"/>
          <p:cNvPicPr>
            <a:picLocks noChangeAspect="1" noChangeArrowheads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473" y="2841972"/>
            <a:ext cx="1285876" cy="128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8" name="Picture 16" descr="1206RV Series"/>
          <p:cNvPicPr>
            <a:picLocks noChangeAspect="1" noChangeArrowheads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062" y="2859139"/>
            <a:ext cx="1285876" cy="128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9" name="Picture 18" descr="1209 (3224) Series"/>
          <p:cNvPicPr>
            <a:picLocks noChangeAspect="1" noChangeArrowheads="1"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806" y="2886872"/>
            <a:ext cx="1285876" cy="128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0" name="Picture 20" descr="1210 (3227) Series"/>
          <p:cNvPicPr>
            <a:picLocks noChangeAspect="1" noChangeArrowheads="1"/>
          </p:cNvPicPr>
          <p:nvPr/>
        </p:nvPicPr>
        <p:blipFill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862" y="2859139"/>
            <a:ext cx="1285876" cy="128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1" name="TextBox 230"/>
          <p:cNvSpPr txBox="1"/>
          <p:nvPr/>
        </p:nvSpPr>
        <p:spPr>
          <a:xfrm>
            <a:off x="3987776" y="4732715"/>
            <a:ext cx="10733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/>
              <a:t>Side View:</a:t>
            </a:r>
            <a:endParaRPr lang="en-GB" sz="1200" dirty="0"/>
          </a:p>
        </p:txBody>
      </p:sp>
      <p:pic>
        <p:nvPicPr>
          <p:cNvPr id="232" name="Picture 9" descr="http://www.qrcode-monkey.com/temp/qrcodedc48a9c720d6cc54eb587f76c79093c2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276" y="5230178"/>
            <a:ext cx="806400" cy="8064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3" name="Group 232"/>
          <p:cNvGrpSpPr/>
          <p:nvPr/>
        </p:nvGrpSpPr>
        <p:grpSpPr>
          <a:xfrm>
            <a:off x="5974558" y="4802251"/>
            <a:ext cx="1143000" cy="1234327"/>
            <a:chOff x="561181" y="636543"/>
            <a:chExt cx="1143000" cy="1234327"/>
          </a:xfrm>
        </p:grpSpPr>
        <p:sp>
          <p:nvSpPr>
            <p:cNvPr id="234" name="Rounded Rectangle 233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5" name="Rectangle 234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0602SV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36" name="Group 235"/>
          <p:cNvGrpSpPr/>
          <p:nvPr/>
        </p:nvGrpSpPr>
        <p:grpSpPr>
          <a:xfrm>
            <a:off x="4444976" y="6198294"/>
            <a:ext cx="1143000" cy="1234327"/>
            <a:chOff x="561181" y="636543"/>
            <a:chExt cx="1143000" cy="1234327"/>
          </a:xfrm>
        </p:grpSpPr>
        <p:sp>
          <p:nvSpPr>
            <p:cNvPr id="237" name="Rounded Rectangle 236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8" name="Rectangle 237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0802SV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39" name="Group 238"/>
          <p:cNvGrpSpPr/>
          <p:nvPr/>
        </p:nvGrpSpPr>
        <p:grpSpPr>
          <a:xfrm>
            <a:off x="5974558" y="6199142"/>
            <a:ext cx="1143000" cy="1234327"/>
            <a:chOff x="561181" y="636543"/>
            <a:chExt cx="1143000" cy="1234327"/>
          </a:xfrm>
        </p:grpSpPr>
        <p:sp>
          <p:nvSpPr>
            <p:cNvPr id="240" name="Rounded Rectangle 239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1" name="Rectangle 240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1204SV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245" name="Picture 22" descr="0602SV (1606) Series"/>
          <p:cNvPicPr>
            <a:picLocks noChangeAspect="1" noChangeArrowheads="1"/>
          </p:cNvPicPr>
          <p:nvPr/>
        </p:nvPicPr>
        <p:blipFill>
          <a:blip r:embed="rId28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125" y="4772566"/>
            <a:ext cx="963866" cy="963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" name="Picture 24" descr="0802SV (2006) Series"/>
          <p:cNvPicPr>
            <a:picLocks noChangeAspect="1" noChangeArrowheads="1"/>
          </p:cNvPicPr>
          <p:nvPr/>
        </p:nvPicPr>
        <p:blipFill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800" y="6115543"/>
            <a:ext cx="1191352" cy="1191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7" name="Picture 26" descr="1204SV Series"/>
          <p:cNvPicPr>
            <a:picLocks noChangeAspect="1" noChangeArrowheads="1"/>
          </p:cNvPicPr>
          <p:nvPr/>
        </p:nvPicPr>
        <p:blipFill>
          <a:blip r:embed="rId32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2855" y="5862868"/>
            <a:ext cx="1526405" cy="1526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8" name="Group 247"/>
          <p:cNvGrpSpPr/>
          <p:nvPr/>
        </p:nvGrpSpPr>
        <p:grpSpPr>
          <a:xfrm>
            <a:off x="428750" y="4620965"/>
            <a:ext cx="1143000" cy="1234327"/>
            <a:chOff x="561181" y="636543"/>
            <a:chExt cx="1143000" cy="1234327"/>
          </a:xfrm>
        </p:grpSpPr>
        <p:sp>
          <p:nvSpPr>
            <p:cNvPr id="249" name="Rounded Rectangle 248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0" name="Rectangle 249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2024 (5060)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251" name="Picture 311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backgroundRemoval t="3057" b="96070" l="5344" r="96565">
                        <a14:backgroundMark x1="10305" y1="82533" x2="90076" y2="877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642" y="4801581"/>
            <a:ext cx="787215" cy="68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2" name="Picture 2" descr="D:\Picture\HD 產品圖片\0603\1SA0603A2W30BF01.jpg"/>
          <p:cNvPicPr>
            <a:picLocks noChangeAspect="1" noChangeArrowheads="1"/>
          </p:cNvPicPr>
          <p:nvPr/>
        </p:nvPicPr>
        <p:blipFill>
          <a:blip r:embed="rId36">
            <a:extLst>
              <a:ext uri="{BEBA8EAE-BF5A-486C-A8C5-ECC9F3942E4B}">
                <a14:imgProps xmlns:a14="http://schemas.microsoft.com/office/drawing/2010/main">
                  <a14:imgLayer r:embed="rId37">
                    <a14:imgEffect>
                      <a14:backgroundRemoval t="10000" b="100000" l="35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1917" y="4601268"/>
            <a:ext cx="1076464" cy="10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5" name="Picture 26" descr="1204SV Series"/>
          <p:cNvPicPr>
            <a:picLocks noChangeAspect="1" noChangeArrowheads="1"/>
          </p:cNvPicPr>
          <p:nvPr/>
        </p:nvPicPr>
        <p:blipFill>
          <a:blip r:embed="rId32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8268" y="4382408"/>
            <a:ext cx="1526405" cy="1526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PCB / CHIP SMD"/>
          <p:cNvPicPr>
            <a:picLocks noChangeAspect="1" noChangeArrowheads="1"/>
          </p:cNvPicPr>
          <p:nvPr/>
        </p:nvPicPr>
        <p:blipFill>
          <a:blip r:embed="rId38">
            <a:extLst>
              <a:ext uri="{BEBA8EAE-BF5A-486C-A8C5-ECC9F3942E4B}">
                <a14:imgProps xmlns:a14="http://schemas.microsoft.com/office/drawing/2010/main">
                  <a14:imgLayer r:embed="rId3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2334" y="2071828"/>
            <a:ext cx="2319331" cy="2319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8" name="Picture 18" descr="1209 (3224) Series"/>
          <p:cNvPicPr>
            <a:picLocks noChangeAspect="1" noChangeArrowheads="1"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7129" y="4534695"/>
            <a:ext cx="1285876" cy="128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0" name="TextBox 259"/>
          <p:cNvSpPr txBox="1"/>
          <p:nvPr/>
        </p:nvSpPr>
        <p:spPr>
          <a:xfrm>
            <a:off x="2092712" y="4918869"/>
            <a:ext cx="13340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b="1" dirty="0" smtClean="0"/>
              <a:t>No Side-Leak </a:t>
            </a:r>
          </a:p>
          <a:p>
            <a:pPr algn="ctr"/>
            <a:r>
              <a:rPr lang="en-GB" sz="1600" b="1" dirty="0" smtClean="0"/>
              <a:t>Package</a:t>
            </a:r>
            <a:endParaRPr lang="en-GB" sz="1200" dirty="0"/>
          </a:p>
        </p:txBody>
      </p:sp>
      <p:grpSp>
        <p:nvGrpSpPr>
          <p:cNvPr id="261" name="Group 260"/>
          <p:cNvGrpSpPr/>
          <p:nvPr/>
        </p:nvGrpSpPr>
        <p:grpSpPr>
          <a:xfrm>
            <a:off x="2161381" y="5589542"/>
            <a:ext cx="1143000" cy="1234327"/>
            <a:chOff x="561181" y="636543"/>
            <a:chExt cx="1143000" cy="1234327"/>
          </a:xfrm>
        </p:grpSpPr>
        <p:sp>
          <p:nvSpPr>
            <p:cNvPr id="262" name="Rounded Rectangle 261"/>
            <p:cNvSpPr/>
            <p:nvPr/>
          </p:nvSpPr>
          <p:spPr>
            <a:xfrm>
              <a:off x="561181" y="636543"/>
              <a:ext cx="1143000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3" name="Rectangle 262"/>
            <p:cNvSpPr/>
            <p:nvPr/>
          </p:nvSpPr>
          <p:spPr>
            <a:xfrm>
              <a:off x="561181" y="1506812"/>
              <a:ext cx="1143000" cy="36405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0603BF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265" name="Picture 2" descr="D:\Picture\HD 產品圖片\0603\1SA0603A2W30BF01.jpg"/>
          <p:cNvPicPr>
            <a:picLocks noChangeAspect="1" noChangeArrowheads="1"/>
          </p:cNvPicPr>
          <p:nvPr/>
        </p:nvPicPr>
        <p:blipFill>
          <a:blip r:embed="rId36">
            <a:extLst>
              <a:ext uri="{BEBA8EAE-BF5A-486C-A8C5-ECC9F3942E4B}">
                <a14:imgProps xmlns:a14="http://schemas.microsoft.com/office/drawing/2010/main">
                  <a14:imgLayer r:embed="rId37">
                    <a14:imgEffect>
                      <a14:backgroundRemoval t="10000" b="100000" l="35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000" y="5518805"/>
            <a:ext cx="1076464" cy="10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9"/>
          <p:cNvSpPr/>
          <p:nvPr/>
        </p:nvSpPr>
        <p:spPr>
          <a:xfrm>
            <a:off x="1835911" y="4802251"/>
            <a:ext cx="1773270" cy="2267160"/>
          </a:xfrm>
          <a:prstGeom prst="rect">
            <a:avLst/>
          </a:prstGeom>
          <a:noFill/>
          <a:ln w="12700"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Rectangle 87"/>
          <p:cNvSpPr/>
          <p:nvPr/>
        </p:nvSpPr>
        <p:spPr>
          <a:xfrm>
            <a:off x="72000" y="72000"/>
            <a:ext cx="11340000" cy="75600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7174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2000" y="72000"/>
            <a:ext cx="11340000" cy="7560000"/>
            <a:chOff x="72000" y="72000"/>
            <a:chExt cx="11340000" cy="7560000"/>
          </a:xfrm>
        </p:grpSpPr>
        <p:sp>
          <p:nvSpPr>
            <p:cNvPr id="4" name="Rectangle 3"/>
            <p:cNvSpPr/>
            <p:nvPr/>
          </p:nvSpPr>
          <p:spPr>
            <a:xfrm>
              <a:off x="72000" y="72000"/>
              <a:ext cx="11340000" cy="756000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Rectangle 4"/>
            <p:cNvSpPr/>
            <p:nvPr/>
          </p:nvSpPr>
          <p:spPr>
            <a:xfrm>
              <a:off x="72000" y="72000"/>
              <a:ext cx="3780000" cy="756000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/>
            <p:cNvSpPr/>
            <p:nvPr/>
          </p:nvSpPr>
          <p:spPr>
            <a:xfrm>
              <a:off x="3852000" y="72000"/>
              <a:ext cx="3780000" cy="756000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7632000" y="72000"/>
              <a:ext cx="3780000" cy="756000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790400" y="0"/>
            <a:ext cx="3515369" cy="7477200"/>
            <a:chOff x="180181" y="76869"/>
            <a:chExt cx="3515369" cy="7477200"/>
          </a:xfrm>
        </p:grpSpPr>
        <p:pic>
          <p:nvPicPr>
            <p:cNvPr id="1026" name="Picture 2" descr="map of europe"/>
            <p:cNvPicPr>
              <a:picLocks noChangeAspect="1" noChangeArrowheads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49" b="1"/>
            <a:stretch/>
          </p:blipFill>
          <p:spPr bwMode="auto">
            <a:xfrm>
              <a:off x="256381" y="76869"/>
              <a:ext cx="3352800" cy="194639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sp>
          <p:nvSpPr>
            <p:cNvPr id="2" name="TextBox 1"/>
            <p:cNvSpPr txBox="1"/>
            <p:nvPr/>
          </p:nvSpPr>
          <p:spPr>
            <a:xfrm>
              <a:off x="256381" y="2175669"/>
              <a:ext cx="2815964" cy="15388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 smtClean="0"/>
                <a:t>Brightek (Europe) Limited</a:t>
              </a:r>
            </a:p>
            <a:p>
              <a:endParaRPr lang="en-GB" sz="600" dirty="0" smtClean="0"/>
            </a:p>
            <a:p>
              <a:r>
                <a:rPr lang="en-GB" sz="1200" dirty="0" smtClean="0"/>
                <a:t>5 Cochrane House, Admirals Way</a:t>
              </a:r>
            </a:p>
            <a:p>
              <a:r>
                <a:rPr lang="en-GB" sz="1200" dirty="0" smtClean="0"/>
                <a:t>London E14 9UD, United Kingdom</a:t>
              </a:r>
            </a:p>
            <a:p>
              <a:endParaRPr lang="en-GB" sz="600" dirty="0"/>
            </a:p>
            <a:p>
              <a:r>
                <a:rPr lang="en-GB" sz="1200" dirty="0" smtClean="0"/>
                <a:t>Tel: +44 20 8776 3507 / +44 20 8776 3509</a:t>
              </a:r>
            </a:p>
            <a:p>
              <a:r>
                <a:rPr lang="en-GB" sz="1200" dirty="0" smtClean="0"/>
                <a:t>Email: sales@brightekeurope.com</a:t>
              </a:r>
            </a:p>
            <a:p>
              <a:endParaRPr lang="en-GB" sz="600" dirty="0"/>
            </a:p>
            <a:p>
              <a:r>
                <a:rPr lang="en-GB" sz="1200" dirty="0" smtClean="0"/>
                <a:t>Webpage: www.brightekeurope.com</a:t>
              </a:r>
              <a:endParaRPr lang="en-GB" sz="1200" dirty="0"/>
            </a:p>
          </p:txBody>
        </p:sp>
        <p:pic>
          <p:nvPicPr>
            <p:cNvPr id="3" name="Picture 2" descr="http://www.qrcode-monkey.com/temp/qrcodec75a20f61f72be2d2246fed49f3baa1b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>
                          <a14:foregroundMark x1="13793" y1="17414" x2="13793" y2="17414"/>
                          <a14:foregroundMark x1="20862" y1="6379" x2="20862" y2="6379"/>
                          <a14:foregroundMark x1="27759" y1="6379" x2="27759" y2="95000"/>
                          <a14:foregroundMark x1="8276" y1="18793" x2="8276" y2="70000"/>
                          <a14:foregroundMark x1="72069" y1="10517" x2="72069" y2="78448"/>
                          <a14:foregroundMark x1="80345" y1="20172" x2="27759" y2="93621"/>
                          <a14:foregroundMark x1="33276" y1="7759" x2="88621" y2="85345"/>
                          <a14:foregroundMark x1="81724" y1="92241" x2="45690" y2="90862"/>
                          <a14:foregroundMark x1="19483" y1="83966" x2="47069" y2="54828"/>
                          <a14:foregroundMark x1="15345" y1="10517" x2="61034" y2="28448"/>
                          <a14:foregroundMark x1="70690" y1="14655" x2="4138" y2="58966"/>
                          <a14:foregroundMark x1="16724" y1="20172" x2="16724" y2="71379"/>
                          <a14:foregroundMark x1="77586" y1="14655" x2="80345" y2="67241"/>
                          <a14:foregroundMark x1="88621" y1="16034" x2="91552" y2="36724"/>
                          <a14:backgroundMark x1="4639" y1="7732" x2="3093" y2="2938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4497" y="2175669"/>
              <a:ext cx="804684" cy="80468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D:\Picture\Distributor LOGOS\60045 microdis_logo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2494" y="4814987"/>
              <a:ext cx="1580175" cy="5538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D:\Picture\Distributor LOGOS\ecomal.gif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239" y="6865141"/>
              <a:ext cx="2326142" cy="6889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D:\Picture\Distributor LOGOS\elet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70620" y="6071937"/>
              <a:ext cx="1316310" cy="6469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D:\Picture\Distributor LOGOS\elgerta.gif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183" y="4857497"/>
              <a:ext cx="1563559" cy="45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3" name="Picture 9" descr="D:\Picture\Distributor LOGOS\gate.jp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2494" y="4233069"/>
              <a:ext cx="1545283" cy="45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10" descr="D:\Picture\Distributor LOGOS\logo - Copy.pn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581" y="6164926"/>
              <a:ext cx="1575539" cy="553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6" name="Picture 12" descr="D:\Picture\Distributor LOGOS\logo_addis3.pn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2745" y="5401099"/>
              <a:ext cx="1692805" cy="5527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7" name="Picture 13" descr="D:\Picture\Distributor LOGOS\logo_top - Copy.pn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359" y="5401099"/>
              <a:ext cx="1674329" cy="6002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0" name="Picture 16" descr="D:\Picture\Distributor LOGOS\micro ele.pn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575" y="4259206"/>
              <a:ext cx="1751206" cy="45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5" name="Picture 21" descr="http://www.qrcode-monkey.com/temp/qrcodee5e6a890d0dee50a8fb943a8626e4282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0381" y="6747669"/>
              <a:ext cx="806400" cy="806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0" name="Straight Connector 9"/>
            <p:cNvCxnSpPr/>
            <p:nvPr/>
          </p:nvCxnSpPr>
          <p:spPr>
            <a:xfrm>
              <a:off x="332581" y="3775869"/>
              <a:ext cx="3255196" cy="0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180181" y="3879870"/>
              <a:ext cx="230749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 smtClean="0"/>
                <a:t>Our Partners (QR Code to full list):</a:t>
              </a:r>
              <a:endParaRPr lang="en-GB" sz="1200" dirty="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86883" y="72000"/>
            <a:ext cx="7538668" cy="7560000"/>
            <a:chOff x="3852000" y="72000"/>
            <a:chExt cx="7538668" cy="7560000"/>
          </a:xfrm>
        </p:grpSpPr>
        <p:sp>
          <p:nvSpPr>
            <p:cNvPr id="97" name="Teardrop 96"/>
            <p:cNvSpPr/>
            <p:nvPr/>
          </p:nvSpPr>
          <p:spPr>
            <a:xfrm flipV="1">
              <a:off x="10055068" y="6368400"/>
              <a:ext cx="1335600" cy="1263600"/>
            </a:xfrm>
            <a:prstGeom prst="teardrop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  <a:lumMod val="60000"/>
                    <a:lumOff val="40000"/>
                  </a:schemeClr>
                </a:gs>
                <a:gs pos="50000">
                  <a:schemeClr val="accent3">
                    <a:lumMod val="20000"/>
                    <a:lumOff val="80000"/>
                    <a:shade val="67500"/>
                    <a:satMod val="115000"/>
                  </a:schemeClr>
                </a:gs>
                <a:gs pos="100000">
                  <a:schemeClr val="accent3">
                    <a:lumMod val="20000"/>
                    <a:lumOff val="80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5" name="Teardrop 194"/>
            <p:cNvSpPr/>
            <p:nvPr/>
          </p:nvSpPr>
          <p:spPr>
            <a:xfrm flipH="1">
              <a:off x="3852000" y="72000"/>
              <a:ext cx="3715200" cy="3780000"/>
            </a:xfrm>
            <a:prstGeom prst="teardrop">
              <a:avLst/>
            </a:prstGeom>
            <a:gradFill flip="none" rotWithShape="1">
              <a:gsLst>
                <a:gs pos="0">
                  <a:schemeClr val="accent3">
                    <a:shade val="30000"/>
                    <a:satMod val="115000"/>
                    <a:lumMod val="60000"/>
                    <a:lumOff val="40000"/>
                  </a:schemeClr>
                </a:gs>
                <a:gs pos="50000">
                  <a:schemeClr val="accent3">
                    <a:lumMod val="20000"/>
                    <a:lumOff val="80000"/>
                    <a:shade val="67500"/>
                    <a:satMod val="115000"/>
                  </a:schemeClr>
                </a:gs>
                <a:gs pos="100000">
                  <a:schemeClr val="accent3">
                    <a:lumMod val="20000"/>
                    <a:lumOff val="80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Snip Single Corner Rectangle 13"/>
            <p:cNvSpPr/>
            <p:nvPr/>
          </p:nvSpPr>
          <p:spPr>
            <a:xfrm flipH="1">
              <a:off x="3990181" y="7433467"/>
              <a:ext cx="6096000" cy="117683"/>
            </a:xfrm>
            <a:prstGeom prst="snip1Rect">
              <a:avLst/>
            </a:prstGeom>
            <a:gradFill flip="none" rotWithShape="1">
              <a:gsLst>
                <a:gs pos="0">
                  <a:schemeClr val="accent3">
                    <a:lumMod val="40000"/>
                    <a:lumOff val="60000"/>
                    <a:shade val="30000"/>
                    <a:satMod val="115000"/>
                  </a:schemeClr>
                </a:gs>
                <a:gs pos="7000">
                  <a:schemeClr val="accent3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accent3">
                    <a:lumMod val="40000"/>
                    <a:lumOff val="60000"/>
                    <a:shade val="100000"/>
                    <a:satMod val="1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7632000" y="7201892"/>
              <a:ext cx="298758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400" dirty="0" smtClean="0"/>
                <a:t>www.brightekeurope.com</a:t>
              </a:r>
              <a:endParaRPr lang="en-GB" sz="1400" dirty="0"/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5808" y="7039469"/>
              <a:ext cx="2219394" cy="470200"/>
            </a:xfrm>
            <a:prstGeom prst="rect">
              <a:avLst/>
            </a:prstGeom>
          </p:spPr>
        </p:pic>
        <p:grpSp>
          <p:nvGrpSpPr>
            <p:cNvPr id="98" name="Group 97"/>
            <p:cNvGrpSpPr/>
            <p:nvPr/>
          </p:nvGrpSpPr>
          <p:grpSpPr>
            <a:xfrm>
              <a:off x="4225262" y="1256821"/>
              <a:ext cx="1143000" cy="1234327"/>
              <a:chOff x="561181" y="636543"/>
              <a:chExt cx="1143000" cy="1234327"/>
            </a:xfrm>
          </p:grpSpPr>
          <p:sp>
            <p:nvSpPr>
              <p:cNvPr id="102" name="Rounded Rectangle 101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5" name="Rectangle 114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2024 (5060)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2" name="Group 121"/>
            <p:cNvGrpSpPr/>
            <p:nvPr/>
          </p:nvGrpSpPr>
          <p:grpSpPr>
            <a:xfrm>
              <a:off x="5652392" y="1256821"/>
              <a:ext cx="1143000" cy="1234327"/>
              <a:chOff x="561181" y="636543"/>
              <a:chExt cx="1143000" cy="1234327"/>
            </a:xfrm>
          </p:grpSpPr>
          <p:sp>
            <p:nvSpPr>
              <p:cNvPr id="123" name="Rounded Rectangle 122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4" name="Rectangle 123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1209 (3224)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5" name="Group 124"/>
            <p:cNvGrpSpPr/>
            <p:nvPr/>
          </p:nvGrpSpPr>
          <p:grpSpPr>
            <a:xfrm>
              <a:off x="7079522" y="1257669"/>
              <a:ext cx="1143000" cy="1234327"/>
              <a:chOff x="561181" y="636543"/>
              <a:chExt cx="1143000" cy="1234327"/>
            </a:xfrm>
          </p:grpSpPr>
          <p:sp>
            <p:nvSpPr>
              <p:cNvPr id="133" name="Rounded Rectangle 132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4" name="Rectangle 133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2421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5" name="Group 134"/>
            <p:cNvGrpSpPr/>
            <p:nvPr/>
          </p:nvGrpSpPr>
          <p:grpSpPr>
            <a:xfrm>
              <a:off x="8506652" y="1256821"/>
              <a:ext cx="1143000" cy="1234327"/>
              <a:chOff x="561181" y="636543"/>
              <a:chExt cx="1143000" cy="1234327"/>
            </a:xfrm>
          </p:grpSpPr>
          <p:sp>
            <p:nvSpPr>
              <p:cNvPr id="136" name="Rounded Rectangle 135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7" name="Rectangle 136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6mm Lamp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8" name="Group 137"/>
            <p:cNvGrpSpPr/>
            <p:nvPr/>
          </p:nvGrpSpPr>
          <p:grpSpPr>
            <a:xfrm>
              <a:off x="9933781" y="1256821"/>
              <a:ext cx="1143000" cy="1234327"/>
              <a:chOff x="561181" y="636543"/>
              <a:chExt cx="1143000" cy="1234327"/>
            </a:xfrm>
          </p:grpSpPr>
          <p:sp>
            <p:nvSpPr>
              <p:cNvPr id="139" name="Rounded Rectangle 138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0" name="Rectangle 139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3528+Lens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1" name="Group 140"/>
            <p:cNvGrpSpPr/>
            <p:nvPr/>
          </p:nvGrpSpPr>
          <p:grpSpPr>
            <a:xfrm>
              <a:off x="4225262" y="2857869"/>
              <a:ext cx="1143000" cy="1234327"/>
              <a:chOff x="561181" y="636543"/>
              <a:chExt cx="1143000" cy="1234327"/>
            </a:xfrm>
          </p:grpSpPr>
          <p:sp>
            <p:nvSpPr>
              <p:cNvPr id="142" name="Rounded Rectangle 141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3" name="Rectangle 142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5mm Lamp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4" name="Group 143"/>
            <p:cNvGrpSpPr/>
            <p:nvPr/>
          </p:nvGrpSpPr>
          <p:grpSpPr>
            <a:xfrm>
              <a:off x="5652392" y="2857869"/>
              <a:ext cx="1143000" cy="1234327"/>
              <a:chOff x="561181" y="636543"/>
              <a:chExt cx="1143000" cy="1234327"/>
            </a:xfrm>
          </p:grpSpPr>
          <p:sp>
            <p:nvSpPr>
              <p:cNvPr id="145" name="Rounded Rectangle 144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6" name="Rectangle 145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1105 (3015)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7" name="Group 146"/>
            <p:cNvGrpSpPr/>
            <p:nvPr/>
          </p:nvGrpSpPr>
          <p:grpSpPr>
            <a:xfrm>
              <a:off x="7079522" y="2858717"/>
              <a:ext cx="1143000" cy="1234327"/>
              <a:chOff x="561181" y="636543"/>
              <a:chExt cx="1143000" cy="1234327"/>
            </a:xfrm>
          </p:grpSpPr>
          <p:sp>
            <p:nvSpPr>
              <p:cNvPr id="148" name="Rounded Rectangle 147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9" name="Rectangle 148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0603BF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0" name="Group 149"/>
            <p:cNvGrpSpPr/>
            <p:nvPr/>
          </p:nvGrpSpPr>
          <p:grpSpPr>
            <a:xfrm>
              <a:off x="8506652" y="2857869"/>
              <a:ext cx="1143000" cy="1234327"/>
              <a:chOff x="561181" y="636543"/>
              <a:chExt cx="1143000" cy="1234327"/>
            </a:xfrm>
          </p:grpSpPr>
          <p:sp>
            <p:nvSpPr>
              <p:cNvPr id="151" name="Rounded Rectangle 150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2" name="Rectangle 151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1209 (3224)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3" name="Group 152"/>
            <p:cNvGrpSpPr/>
            <p:nvPr/>
          </p:nvGrpSpPr>
          <p:grpSpPr>
            <a:xfrm>
              <a:off x="9933781" y="2857869"/>
              <a:ext cx="1143000" cy="1234327"/>
              <a:chOff x="561181" y="636543"/>
              <a:chExt cx="1143000" cy="1234327"/>
            </a:xfrm>
          </p:grpSpPr>
          <p:sp>
            <p:nvSpPr>
              <p:cNvPr id="154" name="Rounded Rectangle 153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5" name="Rectangle 154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3528+Lens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166" name="Picture 311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3057" b="96070" l="5344" r="96565">
                          <a14:backgroundMark x1="10305" y1="82533" x2="90076" y2="8777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0653" y="1437437"/>
              <a:ext cx="740108" cy="646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7" name="Picture 318" descr="1209 (3224) Series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7357" y="1173791"/>
              <a:ext cx="1108035" cy="11080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8" name="Picture 315" descr="2421 Series Type A 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8397" y="1138073"/>
              <a:ext cx="1263346" cy="1263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9" name="Picture 316"/>
            <p:cNvPicPr>
              <a:picLocks noChangeAspect="1" noChangeArrowheads="1"/>
            </p:cNvPicPr>
            <p:nvPr/>
          </p:nvPicPr>
          <p:blipFill>
            <a:blip r:embed="rId23" cstate="print">
              <a:extLst>
                <a:ext uri="{BEBA8EAE-BF5A-486C-A8C5-ECC9F3942E4B}">
                  <a14:imgProps xmlns:a14="http://schemas.microsoft.com/office/drawing/2010/main">
                    <a14:imgLayer r:embed="rId24">
                      <a14:imgEffect>
                        <a14:backgroundRemoval t="10000" b="90000" l="10000" r="90000">
                          <a14:backgroundMark x1="17363" y1="29252" x2="17042" y2="71429"/>
                          <a14:backgroundMark x1="29582" y1="86054" x2="44373" y2="8401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15172">
              <a:off x="8711372" y="1390659"/>
              <a:ext cx="733559" cy="69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0" name="Picture 320" descr="3528+Lens Series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BEBA8EAE-BF5A-486C-A8C5-ECC9F3942E4B}">
                  <a14:imgProps xmlns:a14="http://schemas.microsoft.com/office/drawing/2010/main">
                    <a14:imgLayer r:embed="rId2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80576" y="1173791"/>
              <a:ext cx="1105101" cy="11051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1" name="Picture 331" descr="1105 (3015) Series"/>
            <p:cNvPicPr>
              <a:picLocks noChangeAspect="1" noChangeArrowheads="1"/>
            </p:cNvPicPr>
            <p:nvPr/>
          </p:nvPicPr>
          <p:blipFill rotWithShape="1">
            <a:blip r:embed="rId27">
              <a:extLst>
                <a:ext uri="{BEBA8EAE-BF5A-486C-A8C5-ECC9F3942E4B}">
                  <a14:imgProps xmlns:a14="http://schemas.microsoft.com/office/drawing/2010/main">
                    <a14:imgLayer r:embed="rId2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586" t="28348" r="15884" b="23850"/>
            <a:stretch/>
          </p:blipFill>
          <p:spPr bwMode="auto">
            <a:xfrm>
              <a:off x="5795505" y="3100288"/>
              <a:ext cx="856973" cy="5891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2" name="Picture 322" descr="CHIP LED, 1209, Red/Green, 630/565-650/576nm, 0.08W, 20/20mA, 60/40mcd, 2.0/2.0V, 60/60Â°, 1500pcs/reel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BEBA8EAE-BF5A-486C-A8C5-ECC9F3942E4B}">
                  <a14:imgProps xmlns:a14="http://schemas.microsoft.com/office/drawing/2010/main">
                    <a14:imgLayer r:embed="rId30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5647" y="2833409"/>
              <a:ext cx="1000285" cy="10002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3" name="Picture 316"/>
            <p:cNvPicPr>
              <a:picLocks noChangeAspect="1" noChangeArrowheads="1"/>
            </p:cNvPicPr>
            <p:nvPr/>
          </p:nvPicPr>
          <p:blipFill>
            <a:blip r:embed="rId23" cstate="print">
              <a:extLst>
                <a:ext uri="{BEBA8EAE-BF5A-486C-A8C5-ECC9F3942E4B}">
                  <a14:imgProps xmlns:a14="http://schemas.microsoft.com/office/drawing/2010/main">
                    <a14:imgLayer r:embed="rId24">
                      <a14:imgEffect>
                        <a14:backgroundRemoval t="10000" b="90000" l="10000" r="90000">
                          <a14:backgroundMark x1="17363" y1="29252" x2="17042" y2="71429"/>
                          <a14:backgroundMark x1="29582" y1="86054" x2="44373" y2="8401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15172">
              <a:off x="4410272" y="3010731"/>
              <a:ext cx="733354" cy="693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" name="Picture 324" descr="PLCC 4"/>
            <p:cNvPicPr>
              <a:picLocks noChangeAspect="1" noChangeArrowheads="1"/>
            </p:cNvPicPr>
            <p:nvPr/>
          </p:nvPicPr>
          <p:blipFill>
            <a:blip r:embed="rId31">
              <a:extLst>
                <a:ext uri="{BEBA8EAE-BF5A-486C-A8C5-ECC9F3942E4B}">
                  <a14:imgProps xmlns:a14="http://schemas.microsoft.com/office/drawing/2010/main">
                    <a14:imgLayer r:embed="rId32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60440" y="2775605"/>
              <a:ext cx="1145375" cy="1145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2" name="Picture 2" descr="D:\Picture\HD 產品圖片\0603\1SA0603A2W30BF01.jpg"/>
            <p:cNvPicPr>
              <a:picLocks noChangeAspect="1" noChangeArrowheads="1"/>
            </p:cNvPicPr>
            <p:nvPr/>
          </p:nvPicPr>
          <p:blipFill>
            <a:blip r:embed="rId33">
              <a:extLst>
                <a:ext uri="{BEBA8EAE-BF5A-486C-A8C5-ECC9F3942E4B}">
                  <a14:imgProps xmlns:a14="http://schemas.microsoft.com/office/drawing/2010/main">
                    <a14:imgLayer r:embed="rId34">
                      <a14:imgEffect>
                        <a14:backgroundRemoval t="10000" b="100000" l="3550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90237" y="2775605"/>
              <a:ext cx="1076464" cy="10764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5" name="TextBox 174"/>
            <p:cNvSpPr txBox="1"/>
            <p:nvPr/>
          </p:nvSpPr>
          <p:spPr>
            <a:xfrm>
              <a:off x="3918917" y="177592"/>
              <a:ext cx="25996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 smtClean="0"/>
                <a:t>Narrow Viewing Angle SMD:</a:t>
              </a:r>
              <a:endParaRPr lang="en-GB" sz="1200" dirty="0"/>
            </a:p>
          </p:txBody>
        </p:sp>
        <p:sp>
          <p:nvSpPr>
            <p:cNvPr id="13" name="Oval 12"/>
            <p:cNvSpPr/>
            <p:nvPr/>
          </p:nvSpPr>
          <p:spPr>
            <a:xfrm>
              <a:off x="5143262" y="1032669"/>
              <a:ext cx="450000" cy="45000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6" name="Oval 175"/>
            <p:cNvSpPr/>
            <p:nvPr/>
          </p:nvSpPr>
          <p:spPr>
            <a:xfrm>
              <a:off x="6570392" y="1032669"/>
              <a:ext cx="450000" cy="45000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7" name="Oval 176"/>
            <p:cNvSpPr/>
            <p:nvPr/>
          </p:nvSpPr>
          <p:spPr>
            <a:xfrm>
              <a:off x="7999060" y="1032669"/>
              <a:ext cx="450000" cy="45000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8" name="Oval 177"/>
            <p:cNvSpPr/>
            <p:nvPr/>
          </p:nvSpPr>
          <p:spPr>
            <a:xfrm>
              <a:off x="9431046" y="1032669"/>
              <a:ext cx="450000" cy="45000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9" name="Oval 178"/>
            <p:cNvSpPr/>
            <p:nvPr/>
          </p:nvSpPr>
          <p:spPr>
            <a:xfrm>
              <a:off x="10851781" y="1046860"/>
              <a:ext cx="450000" cy="45000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1" name="Oval 180"/>
            <p:cNvSpPr/>
            <p:nvPr/>
          </p:nvSpPr>
          <p:spPr>
            <a:xfrm>
              <a:off x="5143262" y="2632869"/>
              <a:ext cx="450000" cy="45000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2" name="Oval 181"/>
            <p:cNvSpPr/>
            <p:nvPr/>
          </p:nvSpPr>
          <p:spPr>
            <a:xfrm>
              <a:off x="6570392" y="2632869"/>
              <a:ext cx="450000" cy="45000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3" name="Oval 182"/>
            <p:cNvSpPr/>
            <p:nvPr/>
          </p:nvSpPr>
          <p:spPr>
            <a:xfrm>
              <a:off x="7999060" y="2632869"/>
              <a:ext cx="450000" cy="45000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4" name="Oval 183"/>
            <p:cNvSpPr/>
            <p:nvPr/>
          </p:nvSpPr>
          <p:spPr>
            <a:xfrm>
              <a:off x="9431046" y="2632869"/>
              <a:ext cx="450000" cy="45000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5" name="Oval 184"/>
            <p:cNvSpPr/>
            <p:nvPr/>
          </p:nvSpPr>
          <p:spPr>
            <a:xfrm>
              <a:off x="10851781" y="2647060"/>
              <a:ext cx="450000" cy="45000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209381" y="1114151"/>
              <a:ext cx="3838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>
                  <a:latin typeface="Arial"/>
                  <a:cs typeface="Arial"/>
                </a:rPr>
                <a:t>6°</a:t>
              </a:r>
              <a:endParaRPr lang="en-GB" sz="1600" dirty="0"/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6570392" y="1114151"/>
              <a:ext cx="5091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>
                  <a:latin typeface="Arial"/>
                  <a:cs typeface="Arial"/>
                </a:rPr>
                <a:t>15°</a:t>
              </a:r>
              <a:endParaRPr lang="en-GB" sz="1600" dirty="0"/>
            </a:p>
          </p:txBody>
        </p:sp>
        <p:sp>
          <p:nvSpPr>
            <p:cNvPr id="187" name="TextBox 186"/>
            <p:cNvSpPr txBox="1"/>
            <p:nvPr/>
          </p:nvSpPr>
          <p:spPr>
            <a:xfrm>
              <a:off x="8003273" y="1114151"/>
              <a:ext cx="5091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>
                  <a:latin typeface="Arial"/>
                  <a:cs typeface="Arial"/>
                </a:rPr>
                <a:t>20°</a:t>
              </a:r>
              <a:endParaRPr lang="en-GB" sz="1600" dirty="0"/>
            </a:p>
          </p:txBody>
        </p:sp>
        <p:sp>
          <p:nvSpPr>
            <p:cNvPr id="188" name="TextBox 187"/>
            <p:cNvSpPr txBox="1"/>
            <p:nvPr/>
          </p:nvSpPr>
          <p:spPr>
            <a:xfrm>
              <a:off x="9451311" y="1114151"/>
              <a:ext cx="5091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>
                  <a:latin typeface="Arial"/>
                  <a:cs typeface="Arial"/>
                </a:rPr>
                <a:t>20°</a:t>
              </a:r>
              <a:endParaRPr lang="en-GB" sz="1600" dirty="0"/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10851781" y="1114151"/>
              <a:ext cx="5091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>
                  <a:latin typeface="Arial"/>
                  <a:cs typeface="Arial"/>
                </a:rPr>
                <a:t>30°</a:t>
              </a:r>
              <a:endParaRPr lang="en-GB" sz="1600" dirty="0"/>
            </a:p>
          </p:txBody>
        </p:sp>
        <p:sp>
          <p:nvSpPr>
            <p:cNvPr id="190" name="TextBox 189"/>
            <p:cNvSpPr txBox="1"/>
            <p:nvPr/>
          </p:nvSpPr>
          <p:spPr>
            <a:xfrm>
              <a:off x="5135238" y="2721444"/>
              <a:ext cx="5091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>
                  <a:latin typeface="Arial"/>
                  <a:cs typeface="Arial"/>
                </a:rPr>
                <a:t>30°</a:t>
              </a:r>
              <a:endParaRPr lang="en-GB" sz="1600" dirty="0"/>
            </a:p>
          </p:txBody>
        </p:sp>
        <p:sp>
          <p:nvSpPr>
            <p:cNvPr id="191" name="TextBox 190"/>
            <p:cNvSpPr txBox="1"/>
            <p:nvPr/>
          </p:nvSpPr>
          <p:spPr>
            <a:xfrm>
              <a:off x="6570392" y="2721444"/>
              <a:ext cx="5091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>
                  <a:latin typeface="Arial"/>
                  <a:cs typeface="Arial"/>
                </a:rPr>
                <a:t>40°</a:t>
              </a:r>
              <a:endParaRPr lang="en-GB" sz="1600" dirty="0"/>
            </a:p>
          </p:txBody>
        </p:sp>
        <p:sp>
          <p:nvSpPr>
            <p:cNvPr id="192" name="TextBox 191"/>
            <p:cNvSpPr txBox="1"/>
            <p:nvPr/>
          </p:nvSpPr>
          <p:spPr>
            <a:xfrm>
              <a:off x="8003273" y="2721444"/>
              <a:ext cx="5091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>
                  <a:latin typeface="Arial"/>
                  <a:cs typeface="Arial"/>
                </a:rPr>
                <a:t>50°</a:t>
              </a:r>
              <a:endParaRPr lang="en-GB" sz="1600" dirty="0"/>
            </a:p>
          </p:txBody>
        </p:sp>
        <p:sp>
          <p:nvSpPr>
            <p:cNvPr id="193" name="TextBox 192"/>
            <p:cNvSpPr txBox="1"/>
            <p:nvPr/>
          </p:nvSpPr>
          <p:spPr>
            <a:xfrm>
              <a:off x="9438350" y="2721444"/>
              <a:ext cx="5091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>
                  <a:latin typeface="Arial"/>
                  <a:cs typeface="Arial"/>
                </a:rPr>
                <a:t>60°</a:t>
              </a:r>
              <a:endParaRPr lang="en-GB" sz="1600" dirty="0"/>
            </a:p>
          </p:txBody>
        </p:sp>
        <p:sp>
          <p:nvSpPr>
            <p:cNvPr id="194" name="TextBox 193"/>
            <p:cNvSpPr txBox="1"/>
            <p:nvPr/>
          </p:nvSpPr>
          <p:spPr>
            <a:xfrm>
              <a:off x="10848181" y="2721444"/>
              <a:ext cx="5091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>
                  <a:latin typeface="Arial"/>
                  <a:cs typeface="Arial"/>
                </a:rPr>
                <a:t>60°</a:t>
              </a:r>
              <a:endParaRPr lang="en-GB" sz="1600" dirty="0"/>
            </a:p>
          </p:txBody>
        </p:sp>
        <p:pic>
          <p:nvPicPr>
            <p:cNvPr id="5124" name="Picture 4" descr="http://www.qrcode-monkey.com/temp/qrcodeb5f4b3bb8639e0bfb4de62b2099f6907.png"/>
            <p:cNvPicPr>
              <a:picLocks noChangeAspect="1" noChangeArrowheads="1"/>
            </p:cNvPicPr>
            <p:nvPr/>
          </p:nvPicPr>
          <p:blipFill>
            <a:blip r:embed="rId3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95381" y="177592"/>
              <a:ext cx="806400" cy="806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6" name="Rectangle 195"/>
            <p:cNvSpPr/>
            <p:nvPr/>
          </p:nvSpPr>
          <p:spPr>
            <a:xfrm>
              <a:off x="3913981" y="575469"/>
              <a:ext cx="6019800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900" dirty="0" smtClean="0">
                  <a:latin typeface="Arial" pitchFamily="34" charset="0"/>
                  <a:cs typeface="Arial" pitchFamily="34" charset="0"/>
                </a:rPr>
                <a:t>For colour choices (single colour, duo-colour, RGB) please visit our website </a:t>
              </a:r>
              <a:r>
                <a:rPr lang="en-GB" sz="900" dirty="0" smtClean="0">
                  <a:latin typeface="Arial" pitchFamily="34" charset="0"/>
                  <a:cs typeface="Arial" pitchFamily="34" charset="0"/>
                  <a:hlinkClick r:id="rId36"/>
                </a:rPr>
                <a:t>www.brightekeurope.com</a:t>
              </a:r>
              <a:r>
                <a:rPr lang="en-GB" sz="900" dirty="0" smtClean="0">
                  <a:latin typeface="Arial" pitchFamily="34" charset="0"/>
                  <a:cs typeface="Arial" pitchFamily="34" charset="0"/>
                </a:rPr>
                <a:t> for details. </a:t>
              </a:r>
              <a:endParaRPr lang="en-GB" sz="9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7" name="TextBox 196"/>
            <p:cNvSpPr txBox="1"/>
            <p:nvPr/>
          </p:nvSpPr>
          <p:spPr>
            <a:xfrm>
              <a:off x="3920400" y="4385469"/>
              <a:ext cx="6014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 smtClean="0"/>
                <a:t>RGB:</a:t>
              </a:r>
              <a:endParaRPr lang="en-GB" sz="1200" dirty="0"/>
            </a:p>
          </p:txBody>
        </p:sp>
        <p:grpSp>
          <p:nvGrpSpPr>
            <p:cNvPr id="198" name="Group 197"/>
            <p:cNvGrpSpPr/>
            <p:nvPr/>
          </p:nvGrpSpPr>
          <p:grpSpPr>
            <a:xfrm>
              <a:off x="5013758" y="4445694"/>
              <a:ext cx="1143000" cy="1234327"/>
              <a:chOff x="561181" y="636543"/>
              <a:chExt cx="1143000" cy="1234327"/>
            </a:xfrm>
          </p:grpSpPr>
          <p:sp>
            <p:nvSpPr>
              <p:cNvPr id="199" name="Rounded Rectangle 198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0" name="Rectangle 199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0404 (1010)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1" name="Group 200"/>
            <p:cNvGrpSpPr/>
            <p:nvPr/>
          </p:nvGrpSpPr>
          <p:grpSpPr>
            <a:xfrm>
              <a:off x="6440888" y="4446542"/>
              <a:ext cx="1143000" cy="1234327"/>
              <a:chOff x="561181" y="636543"/>
              <a:chExt cx="1143000" cy="1234327"/>
            </a:xfrm>
          </p:grpSpPr>
          <p:sp>
            <p:nvSpPr>
              <p:cNvPr id="202" name="Rounded Rectangle 201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3" name="Rectangle 202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0606 (1615)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4" name="Group 203"/>
            <p:cNvGrpSpPr/>
            <p:nvPr/>
          </p:nvGrpSpPr>
          <p:grpSpPr>
            <a:xfrm>
              <a:off x="7868018" y="4445694"/>
              <a:ext cx="1143000" cy="1234327"/>
              <a:chOff x="561181" y="636543"/>
              <a:chExt cx="1143000" cy="1234327"/>
            </a:xfrm>
          </p:grpSpPr>
          <p:sp>
            <p:nvSpPr>
              <p:cNvPr id="205" name="Rounded Rectangle 204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6" name="Rectangle 205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0805 (2012)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7" name="Group 206"/>
            <p:cNvGrpSpPr/>
            <p:nvPr/>
          </p:nvGrpSpPr>
          <p:grpSpPr>
            <a:xfrm>
              <a:off x="9295147" y="4445694"/>
              <a:ext cx="1143000" cy="1234327"/>
              <a:chOff x="561181" y="636543"/>
              <a:chExt cx="1143000" cy="1234327"/>
            </a:xfrm>
          </p:grpSpPr>
          <p:sp>
            <p:nvSpPr>
              <p:cNvPr id="208" name="Rounded Rectangle 207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9" name="Rectangle 208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0807 (2018)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2" name="Group 221"/>
            <p:cNvGrpSpPr/>
            <p:nvPr/>
          </p:nvGrpSpPr>
          <p:grpSpPr>
            <a:xfrm>
              <a:off x="5772888" y="5818142"/>
              <a:ext cx="1143000" cy="1234327"/>
              <a:chOff x="561181" y="636543"/>
              <a:chExt cx="1143000" cy="1234327"/>
            </a:xfrm>
          </p:grpSpPr>
          <p:sp>
            <p:nvSpPr>
              <p:cNvPr id="223" name="Rounded Rectangle 222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24" name="Rectangle 223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1204SV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5" name="Group 224"/>
            <p:cNvGrpSpPr/>
            <p:nvPr/>
          </p:nvGrpSpPr>
          <p:grpSpPr>
            <a:xfrm>
              <a:off x="7200018" y="5817294"/>
              <a:ext cx="1143000" cy="1234327"/>
              <a:chOff x="561181" y="636543"/>
              <a:chExt cx="1143000" cy="1234327"/>
            </a:xfrm>
          </p:grpSpPr>
          <p:sp>
            <p:nvSpPr>
              <p:cNvPr id="226" name="Rounded Rectangle 225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27" name="Rectangle 226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1209 (3224)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8" name="Group 227"/>
            <p:cNvGrpSpPr/>
            <p:nvPr/>
          </p:nvGrpSpPr>
          <p:grpSpPr>
            <a:xfrm>
              <a:off x="8627147" y="5817294"/>
              <a:ext cx="1143000" cy="1234327"/>
              <a:chOff x="561181" y="636543"/>
              <a:chExt cx="1143000" cy="1234327"/>
            </a:xfrm>
          </p:grpSpPr>
          <p:sp>
            <p:nvSpPr>
              <p:cNvPr id="229" name="Rounded Rectangle 228"/>
              <p:cNvSpPr/>
              <p:nvPr/>
            </p:nvSpPr>
            <p:spPr>
              <a:xfrm>
                <a:off x="561181" y="636543"/>
                <a:ext cx="1143000" cy="1024157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0" name="Rectangle 229"/>
              <p:cNvSpPr/>
              <p:nvPr/>
            </p:nvSpPr>
            <p:spPr>
              <a:xfrm>
                <a:off x="561181" y="1506812"/>
                <a:ext cx="1143000" cy="364058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</a:rPr>
                  <a:t>1210 (3227)</a:t>
                </a:r>
                <a:endParaRPr lang="en-GB" sz="1400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233" name="Picture 2" descr="0404 (1010) Series"/>
            <p:cNvPicPr>
              <a:picLocks noChangeAspect="1" noChangeArrowheads="1"/>
            </p:cNvPicPr>
            <p:nvPr/>
          </p:nvPicPr>
          <p:blipFill rotWithShape="1"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34" t="38988" r="44000" b="43675"/>
            <a:stretch/>
          </p:blipFill>
          <p:spPr bwMode="auto">
            <a:xfrm>
              <a:off x="5368262" y="4736830"/>
              <a:ext cx="417181" cy="3715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4" name="Picture 2"/>
            <p:cNvPicPr>
              <a:picLocks noChangeAspect="1" noChangeArrowheads="1"/>
            </p:cNvPicPr>
            <p:nvPr/>
          </p:nvPicPr>
          <p:blipFill rotWithShape="1">
            <a:blip r:embed="rId38" cstate="print">
              <a:extLst>
                <a:ext uri="{BEBA8EAE-BF5A-486C-A8C5-ECC9F3942E4B}">
                  <a14:imgProps xmlns:a14="http://schemas.microsoft.com/office/drawing/2010/main">
                    <a14:imgLayer r:embed="rId39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01" t="21555" r="16726" b="21555"/>
            <a:stretch/>
          </p:blipFill>
          <p:spPr bwMode="auto">
            <a:xfrm>
              <a:off x="6708961" y="4675748"/>
              <a:ext cx="590940" cy="478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" name="Picture 10"/>
            <p:cNvPicPr>
              <a:picLocks noChangeAspect="1" noChangeArrowheads="1"/>
            </p:cNvPicPr>
            <p:nvPr/>
          </p:nvPicPr>
          <p:blipFill>
            <a:blip r:embed="rId40" cstate="print">
              <a:extLst>
                <a:ext uri="{BEBA8EAE-BF5A-486C-A8C5-ECC9F3942E4B}">
                  <a14:imgProps xmlns:a14="http://schemas.microsoft.com/office/drawing/2010/main">
                    <a14:imgLayer r:embed="rId41">
                      <a14:imgEffect>
                        <a14:backgroundRemoval t="10000" b="90000" l="10000" r="90000"/>
                      </a14:imgEffect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4960" y="4675748"/>
              <a:ext cx="669115" cy="521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" name="Picture 4" descr="0807 1.1t"/>
            <p:cNvPicPr>
              <a:picLocks noChangeAspect="1" noChangeArrowheads="1"/>
            </p:cNvPicPr>
            <p:nvPr/>
          </p:nvPicPr>
          <p:blipFill rotWithShape="1">
            <a:blip r:embed="rId4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972" t="20249" r="18849" b="19345"/>
            <a:stretch/>
          </p:blipFill>
          <p:spPr bwMode="auto">
            <a:xfrm>
              <a:off x="9598855" y="4662449"/>
              <a:ext cx="535583" cy="5203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7" name="Picture 17" descr="D:\Picture\1204B.png"/>
            <p:cNvPicPr>
              <a:picLocks noChangeAspect="1" noChangeArrowheads="1"/>
            </p:cNvPicPr>
            <p:nvPr/>
          </p:nvPicPr>
          <p:blipFill rotWithShape="1">
            <a:blip r:embed="rId43" cstate="print">
              <a:extLst>
                <a:ext uri="{BEBA8EAE-BF5A-486C-A8C5-ECC9F3942E4B}">
                  <a14:imgProps xmlns:a14="http://schemas.microsoft.com/office/drawing/2010/main">
                    <a14:imgLayer r:embed="rId4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686" t="25011" r="14604" b="19884"/>
            <a:stretch/>
          </p:blipFill>
          <p:spPr bwMode="auto">
            <a:xfrm>
              <a:off x="6038721" y="6076948"/>
              <a:ext cx="604008" cy="5065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8" name="Picture 15" descr="CHIP LED, 1209, Red/Green/Blue, 615/520/465-630/530/475nm, 0.15W, 20/20/20mA, 160/460/65mcd, 2.0/3.1/3.1V, 60/60/60Â°, 1500pcs/reel"/>
            <p:cNvPicPr>
              <a:picLocks noChangeAspect="1" noChangeArrowheads="1"/>
            </p:cNvPicPr>
            <p:nvPr/>
          </p:nvPicPr>
          <p:blipFill>
            <a:blip r:embed="rId45" cstate="print">
              <a:extLst>
                <a:ext uri="{BEBA8EAE-BF5A-486C-A8C5-ECC9F3942E4B}">
                  <a14:imgProps xmlns:a14="http://schemas.microsoft.com/office/drawing/2010/main">
                    <a14:imgLayer r:embed="rId4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6533" y="5743521"/>
              <a:ext cx="1055209" cy="10552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aphicFrame>
          <p:nvGraphicFramePr>
            <p:cNvPr id="17" name="Object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98334017"/>
                </p:ext>
              </p:extLst>
            </p:nvPr>
          </p:nvGraphicFramePr>
          <p:xfrm>
            <a:off x="8862563" y="5979055"/>
            <a:ext cx="652378" cy="6182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51" name="Bitmap Image" r:id="rId47" imgW="2142857" imgH="2142857" progId="PBrush">
                    <p:embed/>
                  </p:oleObj>
                </mc:Choice>
                <mc:Fallback>
                  <p:oleObj name="Bitmap Image" r:id="rId47" imgW="2142857" imgH="2142857" progId="PBrush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l="16350" t="18190" r="17744" b="19080"/>
                        <a:stretch>
                          <a:fillRect/>
                        </a:stretch>
                      </p:blipFill>
                      <p:spPr bwMode="auto">
                        <a:xfrm>
                          <a:off x="8862563" y="5979055"/>
                          <a:ext cx="652378" cy="61828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7835134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1235</TotalTime>
  <Words>221</Words>
  <Application>Microsoft Office PowerPoint</Application>
  <PresentationFormat>Custom</PresentationFormat>
  <Paragraphs>64</Paragraphs>
  <Slides>2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Office Theme</vt:lpstr>
      <vt:lpstr>Bitmap Image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Isaac Yao</dc:creator>
  <cp:lastModifiedBy>Isaac Yao</cp:lastModifiedBy>
  <cp:revision>70</cp:revision>
  <cp:lastPrinted>2014-10-24T07:54:33Z</cp:lastPrinted>
  <dcterms:created xsi:type="dcterms:W3CDTF">2006-08-16T00:00:00Z</dcterms:created>
  <dcterms:modified xsi:type="dcterms:W3CDTF">2015-01-19T10:55:36Z</dcterms:modified>
</cp:coreProperties>
</file>