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71" r:id="rId3"/>
    <p:sldId id="289" r:id="rId4"/>
    <p:sldId id="272" r:id="rId5"/>
    <p:sldId id="279" r:id="rId6"/>
    <p:sldId id="278" r:id="rId7"/>
    <p:sldId id="269" r:id="rId8"/>
    <p:sldId id="280" r:id="rId9"/>
    <p:sldId id="281" r:id="rId10"/>
    <p:sldId id="273" r:id="rId11"/>
    <p:sldId id="282" r:id="rId12"/>
    <p:sldId id="284" r:id="rId13"/>
    <p:sldId id="283" r:id="rId14"/>
    <p:sldId id="285" r:id="rId15"/>
    <p:sldId id="286" r:id="rId16"/>
    <p:sldId id="287" r:id="rId17"/>
    <p:sldId id="288" r:id="rId18"/>
    <p:sldId id="276" r:id="rId19"/>
    <p:sldId id="265" r:id="rId20"/>
    <p:sldId id="270" r:id="rId21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-12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3.jpeg"/><Relationship Id="rId1" Type="http://schemas.openxmlformats.org/officeDocument/2006/relationships/image" Target="../media/image42.pn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3.jpeg"/><Relationship Id="rId1" Type="http://schemas.openxmlformats.org/officeDocument/2006/relationships/image" Target="../media/image42.pn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66479E-0272-4E25-9DB9-8600B63C5942}" type="doc">
      <dgm:prSet loTypeId="urn:microsoft.com/office/officeart/2005/8/layout/p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12A8822-2970-4E2E-8F9B-6632B660A93A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SCT2007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SCT2016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SCT2301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SCT2932</a:t>
          </a:r>
        </a:p>
      </dgm:t>
    </dgm:pt>
    <dgm:pt modelId="{9C9F902E-F981-4DFC-8C8E-321AF680E614}" type="parTrans" cxnId="{094DD79E-5024-469E-966D-8C5DD7198C6C}">
      <dgm:prSet/>
      <dgm:spPr/>
      <dgm:t>
        <a:bodyPr/>
        <a:lstStyle/>
        <a:p>
          <a:endParaRPr lang="en-GB"/>
        </a:p>
      </dgm:t>
    </dgm:pt>
    <dgm:pt modelId="{B3D090A2-3A80-4B59-8B64-105D592ACF6E}" type="sibTrans" cxnId="{094DD79E-5024-469E-966D-8C5DD7198C6C}">
      <dgm:prSet/>
      <dgm:spPr/>
      <dgm:t>
        <a:bodyPr/>
        <a:lstStyle/>
        <a:p>
          <a:endParaRPr lang="en-GB"/>
        </a:p>
      </dgm:t>
    </dgm:pt>
    <dgm:pt modelId="{487F90FF-69AE-46AA-8B38-8685953FED8C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SCT2016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SCT2518</a:t>
          </a:r>
          <a:endParaRPr lang="en-GB" sz="1400" dirty="0">
            <a:latin typeface="Calibri" panose="020F0502020204030204" pitchFamily="34" charset="0"/>
          </a:endParaRPr>
        </a:p>
      </dgm:t>
    </dgm:pt>
    <dgm:pt modelId="{3DDA7E7F-881D-4B44-9E69-99E22C1FDD97}" type="parTrans" cxnId="{371C8A7F-B879-4BA8-8B95-D294867151B2}">
      <dgm:prSet/>
      <dgm:spPr/>
      <dgm:t>
        <a:bodyPr/>
        <a:lstStyle/>
        <a:p>
          <a:endParaRPr lang="en-GB"/>
        </a:p>
      </dgm:t>
    </dgm:pt>
    <dgm:pt modelId="{621DEBD7-F442-4C90-973A-624FA0EF0746}" type="sibTrans" cxnId="{371C8A7F-B879-4BA8-8B95-D294867151B2}">
      <dgm:prSet/>
      <dgm:spPr/>
      <dgm:t>
        <a:bodyPr/>
        <a:lstStyle/>
        <a:p>
          <a:endParaRPr lang="en-GB"/>
        </a:p>
      </dgm:t>
    </dgm:pt>
    <dgm:pt modelId="{416B8E46-EFF1-4F8C-9459-06C23D9EC533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SCT2301</a:t>
          </a: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r>
            <a:rPr lang="en-US" sz="1400" dirty="0" smtClean="0">
              <a:latin typeface="Calibri" panose="020F0502020204030204" pitchFamily="34" charset="0"/>
            </a:rPr>
            <a:t>SCT2932</a:t>
          </a:r>
        </a:p>
      </dgm:t>
    </dgm:pt>
    <dgm:pt modelId="{52AB3C15-D3D8-4CE8-BDB5-25E964FBD91A}" type="parTrans" cxnId="{D0799E14-12EA-4709-8113-DAEC46586206}">
      <dgm:prSet/>
      <dgm:spPr/>
      <dgm:t>
        <a:bodyPr/>
        <a:lstStyle/>
        <a:p>
          <a:endParaRPr lang="en-GB"/>
        </a:p>
      </dgm:t>
    </dgm:pt>
    <dgm:pt modelId="{801F3099-D3B9-4F8B-B257-CE9950ED49F0}" type="sibTrans" cxnId="{D0799E14-12EA-4709-8113-DAEC46586206}">
      <dgm:prSet/>
      <dgm:spPr/>
      <dgm:t>
        <a:bodyPr/>
        <a:lstStyle/>
        <a:p>
          <a:endParaRPr lang="en-GB"/>
        </a:p>
      </dgm:t>
    </dgm:pt>
    <dgm:pt modelId="{CA05AC69-0391-43FF-BA57-187124516144}">
      <dgm:prSet custT="1"/>
      <dgm:spPr/>
      <dgm:t>
        <a:bodyPr/>
        <a:lstStyle/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SCT2007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SCT2010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SCT2024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SCT2026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SCT2110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SCT2167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SCT2168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SCT2180</a:t>
          </a:r>
        </a:p>
      </dgm:t>
    </dgm:pt>
    <dgm:pt modelId="{A1BE96BF-4B88-4403-865B-ED4ED6604F74}" type="parTrans" cxnId="{EDF90771-D041-41C2-BE4B-BF069319296A}">
      <dgm:prSet/>
      <dgm:spPr/>
      <dgm:t>
        <a:bodyPr/>
        <a:lstStyle/>
        <a:p>
          <a:endParaRPr lang="en-GB"/>
        </a:p>
      </dgm:t>
    </dgm:pt>
    <dgm:pt modelId="{6BC6B27C-2D11-4A28-A197-43DEEF8DD194}" type="sibTrans" cxnId="{EDF90771-D041-41C2-BE4B-BF069319296A}">
      <dgm:prSet/>
      <dgm:spPr/>
      <dgm:t>
        <a:bodyPr/>
        <a:lstStyle/>
        <a:p>
          <a:endParaRPr lang="en-GB"/>
        </a:p>
      </dgm:t>
    </dgm:pt>
    <dgm:pt modelId="{BEECA371-631B-4B3D-ADF2-EA246462D138}">
      <dgm:prSet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SCT2024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SCT2026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SCT2027</a:t>
          </a:r>
          <a:endParaRPr lang="en-GB" sz="1400" dirty="0" smtClean="0">
            <a:latin typeface="Calibri" panose="020F0502020204030204" pitchFamily="34" charset="0"/>
          </a:endParaRPr>
        </a:p>
        <a:p>
          <a:r>
            <a:rPr lang="en-US" sz="1400" dirty="0" smtClean="0">
              <a:latin typeface="Calibri" panose="020F0502020204030204" pitchFamily="34" charset="0"/>
            </a:rPr>
            <a:t>SCT2110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SCT2167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SCT2168</a:t>
          </a:r>
        </a:p>
      </dgm:t>
    </dgm:pt>
    <dgm:pt modelId="{414118B8-581E-4DB1-80FA-25050016F2B7}" type="sibTrans" cxnId="{AEBE1DAC-2989-44F7-9D5F-C17602A63584}">
      <dgm:prSet/>
      <dgm:spPr/>
      <dgm:t>
        <a:bodyPr/>
        <a:lstStyle/>
        <a:p>
          <a:endParaRPr lang="en-GB"/>
        </a:p>
      </dgm:t>
    </dgm:pt>
    <dgm:pt modelId="{3FC16A64-6AE1-43BF-9B7C-21EB9AE09C5A}" type="parTrans" cxnId="{AEBE1DAC-2989-44F7-9D5F-C17602A63584}">
      <dgm:prSet/>
      <dgm:spPr/>
      <dgm:t>
        <a:bodyPr/>
        <a:lstStyle/>
        <a:p>
          <a:endParaRPr lang="en-GB"/>
        </a:p>
      </dgm:t>
    </dgm:pt>
    <dgm:pt modelId="{65ED74DE-A096-4325-966F-F14677F2E206}" type="pres">
      <dgm:prSet presAssocID="{0966479E-0272-4E25-9DB9-8600B63C594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1D85B04-6B78-4E64-8A52-E3631396673E}" type="pres">
      <dgm:prSet presAssocID="{0966479E-0272-4E25-9DB9-8600B63C5942}" presName="bkgdShp" presStyleLbl="alignAccFollowNode1" presStyleIdx="0" presStyleCnt="1" custScaleY="53087" custLinFactNeighborY="4938"/>
      <dgm:spPr/>
    </dgm:pt>
    <dgm:pt modelId="{8757AE67-3293-4A33-8B02-F0393F8FA133}" type="pres">
      <dgm:prSet presAssocID="{0966479E-0272-4E25-9DB9-8600B63C5942}" presName="linComp" presStyleCnt="0"/>
      <dgm:spPr/>
    </dgm:pt>
    <dgm:pt modelId="{C7790FC9-7D38-482F-9243-3046163FEECE}" type="pres">
      <dgm:prSet presAssocID="{E12A8822-2970-4E2E-8F9B-6632B660A93A}" presName="compNode" presStyleCnt="0"/>
      <dgm:spPr/>
    </dgm:pt>
    <dgm:pt modelId="{6D2EB2C5-E920-429E-BC90-76D57F95F85F}" type="pres">
      <dgm:prSet presAssocID="{E12A8822-2970-4E2E-8F9B-6632B660A93A}" presName="node" presStyleLbl="node1" presStyleIdx="0" presStyleCnt="5" custScaleY="78645" custLinFactNeighborY="-251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856404-7F83-4A8B-ABF3-DC51D990EF43}" type="pres">
      <dgm:prSet presAssocID="{E12A8822-2970-4E2E-8F9B-6632B660A93A}" presName="invisiNode" presStyleLbl="node1" presStyleIdx="0" presStyleCnt="5"/>
      <dgm:spPr/>
    </dgm:pt>
    <dgm:pt modelId="{1752A8B5-8761-46B0-ABE7-76BBBBB48EA6}" type="pres">
      <dgm:prSet presAssocID="{E12A8822-2970-4E2E-8F9B-6632B660A93A}" presName="imagNode" presStyleLbl="fgImgPlace1" presStyleIdx="0" presStyleCnt="5" custScaleX="76259" custScaleY="46126" custLinFactNeighborY="-852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en-GB"/>
        </a:p>
      </dgm:t>
    </dgm:pt>
    <dgm:pt modelId="{D4BE6B56-8AD2-4DC6-A3E4-B323A98E9C07}" type="pres">
      <dgm:prSet presAssocID="{B3D090A2-3A80-4B59-8B64-105D592ACF6E}" presName="sibTrans" presStyleLbl="sibTrans2D1" presStyleIdx="0" presStyleCnt="0"/>
      <dgm:spPr/>
      <dgm:t>
        <a:bodyPr/>
        <a:lstStyle/>
        <a:p>
          <a:endParaRPr lang="en-GB"/>
        </a:p>
      </dgm:t>
    </dgm:pt>
    <dgm:pt modelId="{E409AC2C-2E17-460F-B8B1-36CB41860BBA}" type="pres">
      <dgm:prSet presAssocID="{487F90FF-69AE-46AA-8B38-8685953FED8C}" presName="compNode" presStyleCnt="0"/>
      <dgm:spPr/>
    </dgm:pt>
    <dgm:pt modelId="{AB99B7E3-CD5F-4C26-9CD9-C9B58B436235}" type="pres">
      <dgm:prSet presAssocID="{487F90FF-69AE-46AA-8B38-8685953FED8C}" presName="node" presStyleLbl="node1" presStyleIdx="1" presStyleCnt="5" custScaleY="78645" custLinFactNeighborY="-2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41D64F-C8C2-46AE-918D-0D1B3FA08F5E}" type="pres">
      <dgm:prSet presAssocID="{487F90FF-69AE-46AA-8B38-8685953FED8C}" presName="invisiNode" presStyleLbl="node1" presStyleIdx="1" presStyleCnt="5"/>
      <dgm:spPr/>
    </dgm:pt>
    <dgm:pt modelId="{2C3B6441-0CAC-47B2-9178-EFD3A676C59A}" type="pres">
      <dgm:prSet presAssocID="{487F90FF-69AE-46AA-8B38-8685953FED8C}" presName="imagNode" presStyleLbl="fgImgPlace1" presStyleIdx="1" presStyleCnt="5" custScaleX="76259" custScaleY="46126" custLinFactNeighborY="-852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en-GB"/>
        </a:p>
      </dgm:t>
    </dgm:pt>
    <dgm:pt modelId="{93B6D8B0-8485-4859-9150-9FC33FB377AA}" type="pres">
      <dgm:prSet presAssocID="{621DEBD7-F442-4C90-973A-624FA0EF0746}" presName="sibTrans" presStyleLbl="sibTrans2D1" presStyleIdx="0" presStyleCnt="0"/>
      <dgm:spPr/>
      <dgm:t>
        <a:bodyPr/>
        <a:lstStyle/>
        <a:p>
          <a:endParaRPr lang="en-GB"/>
        </a:p>
      </dgm:t>
    </dgm:pt>
    <dgm:pt modelId="{BD1D4966-456C-4BE7-95CE-C797EE117F3A}" type="pres">
      <dgm:prSet presAssocID="{416B8E46-EFF1-4F8C-9459-06C23D9EC533}" presName="compNode" presStyleCnt="0"/>
      <dgm:spPr/>
    </dgm:pt>
    <dgm:pt modelId="{4A458139-3435-4FBC-86C8-C42CEE68DA37}" type="pres">
      <dgm:prSet presAssocID="{416B8E46-EFF1-4F8C-9459-06C23D9EC533}" presName="node" presStyleLbl="node1" presStyleIdx="2" presStyleCnt="5" custScaleY="78645" custLinFactNeighborY="-2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5954E9-E430-4CDE-87C0-A8001BB4C4D0}" type="pres">
      <dgm:prSet presAssocID="{416B8E46-EFF1-4F8C-9459-06C23D9EC533}" presName="invisiNode" presStyleLbl="node1" presStyleIdx="2" presStyleCnt="5"/>
      <dgm:spPr/>
    </dgm:pt>
    <dgm:pt modelId="{9D85F95A-3E8B-4C49-A2C8-11CB03321303}" type="pres">
      <dgm:prSet presAssocID="{416B8E46-EFF1-4F8C-9459-06C23D9EC533}" presName="imagNode" presStyleLbl="fgImgPlace1" presStyleIdx="2" presStyleCnt="5" custScaleX="76259" custScaleY="46126" custLinFactNeighborY="-852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en-GB"/>
        </a:p>
      </dgm:t>
    </dgm:pt>
    <dgm:pt modelId="{62602F1C-0DBB-4DAE-94DB-02F8EDE0E99C}" type="pres">
      <dgm:prSet presAssocID="{801F3099-D3B9-4F8B-B257-CE9950ED49F0}" presName="sibTrans" presStyleLbl="sibTrans2D1" presStyleIdx="0" presStyleCnt="0"/>
      <dgm:spPr/>
      <dgm:t>
        <a:bodyPr/>
        <a:lstStyle/>
        <a:p>
          <a:endParaRPr lang="en-GB"/>
        </a:p>
      </dgm:t>
    </dgm:pt>
    <dgm:pt modelId="{084DDACC-2EB7-4795-BA83-BC03088A70B5}" type="pres">
      <dgm:prSet presAssocID="{CA05AC69-0391-43FF-BA57-187124516144}" presName="compNode" presStyleCnt="0"/>
      <dgm:spPr/>
    </dgm:pt>
    <dgm:pt modelId="{F0DF577F-49F0-4906-8999-08037888F19A}" type="pres">
      <dgm:prSet presAssocID="{CA05AC69-0391-43FF-BA57-187124516144}" presName="node" presStyleLbl="node1" presStyleIdx="3" presStyleCnt="5" custScaleY="78645" custLinFactNeighborY="-2510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DAE9C3-EA7F-46BE-87DE-0CB9AA15FD1C}" type="pres">
      <dgm:prSet presAssocID="{CA05AC69-0391-43FF-BA57-187124516144}" presName="invisiNode" presStyleLbl="node1" presStyleIdx="3" presStyleCnt="5"/>
      <dgm:spPr/>
    </dgm:pt>
    <dgm:pt modelId="{0177112C-475B-486A-A1A2-9A62B5D6637C}" type="pres">
      <dgm:prSet presAssocID="{CA05AC69-0391-43FF-BA57-187124516144}" presName="imagNode" presStyleLbl="fgImgPlace1" presStyleIdx="3" presStyleCnt="5" custScaleX="76259" custScaleY="46126" custLinFactNeighborY="-8529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65914AA9-29A5-41DE-BFB7-E7EE0916C15B}" type="pres">
      <dgm:prSet presAssocID="{6BC6B27C-2D11-4A28-A197-43DEEF8DD19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76F83F3-1176-4096-9B23-FE0514818145}" type="pres">
      <dgm:prSet presAssocID="{BEECA371-631B-4B3D-ADF2-EA246462D138}" presName="compNode" presStyleCnt="0"/>
      <dgm:spPr/>
    </dgm:pt>
    <dgm:pt modelId="{04D80EF8-3E65-4A56-A345-A7309459E64E}" type="pres">
      <dgm:prSet presAssocID="{BEECA371-631B-4B3D-ADF2-EA246462D138}" presName="node" presStyleLbl="node1" presStyleIdx="4" presStyleCnt="5" custScaleY="78612" custLinFactNeighborY="-251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F9BDA6-014A-4EC2-8FC7-092985208110}" type="pres">
      <dgm:prSet presAssocID="{BEECA371-631B-4B3D-ADF2-EA246462D138}" presName="invisiNode" presStyleLbl="node1" presStyleIdx="4" presStyleCnt="5"/>
      <dgm:spPr/>
    </dgm:pt>
    <dgm:pt modelId="{7BAC8A59-2D67-4955-AAF7-263629A00E67}" type="pres">
      <dgm:prSet presAssocID="{BEECA371-631B-4B3D-ADF2-EA246462D138}" presName="imagNode" presStyleLbl="fgImgPlace1" presStyleIdx="4" presStyleCnt="5" custScaleX="76259" custScaleY="46126" custLinFactNeighborY="-852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en-GB"/>
        </a:p>
      </dgm:t>
    </dgm:pt>
  </dgm:ptLst>
  <dgm:cxnLst>
    <dgm:cxn modelId="{094DD79E-5024-469E-966D-8C5DD7198C6C}" srcId="{0966479E-0272-4E25-9DB9-8600B63C5942}" destId="{E12A8822-2970-4E2E-8F9B-6632B660A93A}" srcOrd="0" destOrd="0" parTransId="{9C9F902E-F981-4DFC-8C8E-321AF680E614}" sibTransId="{B3D090A2-3A80-4B59-8B64-105D592ACF6E}"/>
    <dgm:cxn modelId="{0C9AA119-D9A0-4DDE-9F19-E3B04DE29520}" type="presOf" srcId="{6BC6B27C-2D11-4A28-A197-43DEEF8DD194}" destId="{65914AA9-29A5-41DE-BFB7-E7EE0916C15B}" srcOrd="0" destOrd="0" presId="urn:microsoft.com/office/officeart/2005/8/layout/pList2"/>
    <dgm:cxn modelId="{54096EDD-6569-4C6F-9BDC-E76592959579}" type="presOf" srcId="{621DEBD7-F442-4C90-973A-624FA0EF0746}" destId="{93B6D8B0-8485-4859-9150-9FC33FB377AA}" srcOrd="0" destOrd="0" presId="urn:microsoft.com/office/officeart/2005/8/layout/pList2"/>
    <dgm:cxn modelId="{62E23B5E-28E8-4EED-8895-31FF9F00E3C5}" type="presOf" srcId="{416B8E46-EFF1-4F8C-9459-06C23D9EC533}" destId="{4A458139-3435-4FBC-86C8-C42CEE68DA37}" srcOrd="0" destOrd="0" presId="urn:microsoft.com/office/officeart/2005/8/layout/pList2"/>
    <dgm:cxn modelId="{C77A0C18-138E-4C15-A958-E7162AD80C37}" type="presOf" srcId="{E12A8822-2970-4E2E-8F9B-6632B660A93A}" destId="{6D2EB2C5-E920-429E-BC90-76D57F95F85F}" srcOrd="0" destOrd="0" presId="urn:microsoft.com/office/officeart/2005/8/layout/pList2"/>
    <dgm:cxn modelId="{09ABAC31-A88F-4781-B5BC-39FF3B491D0E}" type="presOf" srcId="{801F3099-D3B9-4F8B-B257-CE9950ED49F0}" destId="{62602F1C-0DBB-4DAE-94DB-02F8EDE0E99C}" srcOrd="0" destOrd="0" presId="urn:microsoft.com/office/officeart/2005/8/layout/pList2"/>
    <dgm:cxn modelId="{EDF90771-D041-41C2-BE4B-BF069319296A}" srcId="{0966479E-0272-4E25-9DB9-8600B63C5942}" destId="{CA05AC69-0391-43FF-BA57-187124516144}" srcOrd="3" destOrd="0" parTransId="{A1BE96BF-4B88-4403-865B-ED4ED6604F74}" sibTransId="{6BC6B27C-2D11-4A28-A197-43DEEF8DD194}"/>
    <dgm:cxn modelId="{CE49FB9E-32FE-414D-80D5-3782EDBB755C}" type="presOf" srcId="{CA05AC69-0391-43FF-BA57-187124516144}" destId="{F0DF577F-49F0-4906-8999-08037888F19A}" srcOrd="0" destOrd="0" presId="urn:microsoft.com/office/officeart/2005/8/layout/pList2"/>
    <dgm:cxn modelId="{4168D3CB-3692-4256-930C-A9E29FCF6C1D}" type="presOf" srcId="{B3D090A2-3A80-4B59-8B64-105D592ACF6E}" destId="{D4BE6B56-8AD2-4DC6-A3E4-B323A98E9C07}" srcOrd="0" destOrd="0" presId="urn:microsoft.com/office/officeart/2005/8/layout/pList2"/>
    <dgm:cxn modelId="{FF91A864-56C3-4682-A01B-23B90984AC1B}" type="presOf" srcId="{487F90FF-69AE-46AA-8B38-8685953FED8C}" destId="{AB99B7E3-CD5F-4C26-9CD9-C9B58B436235}" srcOrd="0" destOrd="0" presId="urn:microsoft.com/office/officeart/2005/8/layout/pList2"/>
    <dgm:cxn modelId="{99AB27D7-64D9-4718-A21A-D98795205B01}" type="presOf" srcId="{BEECA371-631B-4B3D-ADF2-EA246462D138}" destId="{04D80EF8-3E65-4A56-A345-A7309459E64E}" srcOrd="0" destOrd="0" presId="urn:microsoft.com/office/officeart/2005/8/layout/pList2"/>
    <dgm:cxn modelId="{D0799E14-12EA-4709-8113-DAEC46586206}" srcId="{0966479E-0272-4E25-9DB9-8600B63C5942}" destId="{416B8E46-EFF1-4F8C-9459-06C23D9EC533}" srcOrd="2" destOrd="0" parTransId="{52AB3C15-D3D8-4CE8-BDB5-25E964FBD91A}" sibTransId="{801F3099-D3B9-4F8B-B257-CE9950ED49F0}"/>
    <dgm:cxn modelId="{D5904B9A-600F-40F8-A670-358B474F4A29}" type="presOf" srcId="{0966479E-0272-4E25-9DB9-8600B63C5942}" destId="{65ED74DE-A096-4325-966F-F14677F2E206}" srcOrd="0" destOrd="0" presId="urn:microsoft.com/office/officeart/2005/8/layout/pList2"/>
    <dgm:cxn modelId="{371C8A7F-B879-4BA8-8B95-D294867151B2}" srcId="{0966479E-0272-4E25-9DB9-8600B63C5942}" destId="{487F90FF-69AE-46AA-8B38-8685953FED8C}" srcOrd="1" destOrd="0" parTransId="{3DDA7E7F-881D-4B44-9E69-99E22C1FDD97}" sibTransId="{621DEBD7-F442-4C90-973A-624FA0EF0746}"/>
    <dgm:cxn modelId="{AEBE1DAC-2989-44F7-9D5F-C17602A63584}" srcId="{0966479E-0272-4E25-9DB9-8600B63C5942}" destId="{BEECA371-631B-4B3D-ADF2-EA246462D138}" srcOrd="4" destOrd="0" parTransId="{3FC16A64-6AE1-43BF-9B7C-21EB9AE09C5A}" sibTransId="{414118B8-581E-4DB1-80FA-25050016F2B7}"/>
    <dgm:cxn modelId="{5E402DB2-BD27-47A2-BC9B-B152452DEE2C}" type="presParOf" srcId="{65ED74DE-A096-4325-966F-F14677F2E206}" destId="{C1D85B04-6B78-4E64-8A52-E3631396673E}" srcOrd="0" destOrd="0" presId="urn:microsoft.com/office/officeart/2005/8/layout/pList2"/>
    <dgm:cxn modelId="{3D531D76-7DA4-424E-BADF-7120E45D1C3A}" type="presParOf" srcId="{65ED74DE-A096-4325-966F-F14677F2E206}" destId="{8757AE67-3293-4A33-8B02-F0393F8FA133}" srcOrd="1" destOrd="0" presId="urn:microsoft.com/office/officeart/2005/8/layout/pList2"/>
    <dgm:cxn modelId="{91BABD73-1C73-4437-BD63-77DE28E9E443}" type="presParOf" srcId="{8757AE67-3293-4A33-8B02-F0393F8FA133}" destId="{C7790FC9-7D38-482F-9243-3046163FEECE}" srcOrd="0" destOrd="0" presId="urn:microsoft.com/office/officeart/2005/8/layout/pList2"/>
    <dgm:cxn modelId="{47A610AE-8CC3-49DF-9F81-2EEE61A9729C}" type="presParOf" srcId="{C7790FC9-7D38-482F-9243-3046163FEECE}" destId="{6D2EB2C5-E920-429E-BC90-76D57F95F85F}" srcOrd="0" destOrd="0" presId="urn:microsoft.com/office/officeart/2005/8/layout/pList2"/>
    <dgm:cxn modelId="{BEF812AA-ECCD-43F1-9E15-BD0CB2E33BFB}" type="presParOf" srcId="{C7790FC9-7D38-482F-9243-3046163FEECE}" destId="{BB856404-7F83-4A8B-ABF3-DC51D990EF43}" srcOrd="1" destOrd="0" presId="urn:microsoft.com/office/officeart/2005/8/layout/pList2"/>
    <dgm:cxn modelId="{307B74F0-ABA5-45B0-A355-63302796AB9A}" type="presParOf" srcId="{C7790FC9-7D38-482F-9243-3046163FEECE}" destId="{1752A8B5-8761-46B0-ABE7-76BBBBB48EA6}" srcOrd="2" destOrd="0" presId="urn:microsoft.com/office/officeart/2005/8/layout/pList2"/>
    <dgm:cxn modelId="{F971EF98-A4F7-4F3B-8797-B138A3264058}" type="presParOf" srcId="{8757AE67-3293-4A33-8B02-F0393F8FA133}" destId="{D4BE6B56-8AD2-4DC6-A3E4-B323A98E9C07}" srcOrd="1" destOrd="0" presId="urn:microsoft.com/office/officeart/2005/8/layout/pList2"/>
    <dgm:cxn modelId="{BE2F7690-73DE-4ADD-BB5B-B0BA0D1724E8}" type="presParOf" srcId="{8757AE67-3293-4A33-8B02-F0393F8FA133}" destId="{E409AC2C-2E17-460F-B8B1-36CB41860BBA}" srcOrd="2" destOrd="0" presId="urn:microsoft.com/office/officeart/2005/8/layout/pList2"/>
    <dgm:cxn modelId="{840FD294-6E49-426E-8103-E4886A59E099}" type="presParOf" srcId="{E409AC2C-2E17-460F-B8B1-36CB41860BBA}" destId="{AB99B7E3-CD5F-4C26-9CD9-C9B58B436235}" srcOrd="0" destOrd="0" presId="urn:microsoft.com/office/officeart/2005/8/layout/pList2"/>
    <dgm:cxn modelId="{6814A231-25C0-419F-AC97-8845EFA174B6}" type="presParOf" srcId="{E409AC2C-2E17-460F-B8B1-36CB41860BBA}" destId="{9841D64F-C8C2-46AE-918D-0D1B3FA08F5E}" srcOrd="1" destOrd="0" presId="urn:microsoft.com/office/officeart/2005/8/layout/pList2"/>
    <dgm:cxn modelId="{9CE88EEF-A764-4941-B281-F2C7122A9E43}" type="presParOf" srcId="{E409AC2C-2E17-460F-B8B1-36CB41860BBA}" destId="{2C3B6441-0CAC-47B2-9178-EFD3A676C59A}" srcOrd="2" destOrd="0" presId="urn:microsoft.com/office/officeart/2005/8/layout/pList2"/>
    <dgm:cxn modelId="{C2F8C4F7-4224-4A95-B31B-65AF3DCF7E41}" type="presParOf" srcId="{8757AE67-3293-4A33-8B02-F0393F8FA133}" destId="{93B6D8B0-8485-4859-9150-9FC33FB377AA}" srcOrd="3" destOrd="0" presId="urn:microsoft.com/office/officeart/2005/8/layout/pList2"/>
    <dgm:cxn modelId="{461C2293-9F60-4F82-AEBF-4344D0AB2A16}" type="presParOf" srcId="{8757AE67-3293-4A33-8B02-F0393F8FA133}" destId="{BD1D4966-456C-4BE7-95CE-C797EE117F3A}" srcOrd="4" destOrd="0" presId="urn:microsoft.com/office/officeart/2005/8/layout/pList2"/>
    <dgm:cxn modelId="{26285C2F-D714-41A9-A162-1BFA931E595E}" type="presParOf" srcId="{BD1D4966-456C-4BE7-95CE-C797EE117F3A}" destId="{4A458139-3435-4FBC-86C8-C42CEE68DA37}" srcOrd="0" destOrd="0" presId="urn:microsoft.com/office/officeart/2005/8/layout/pList2"/>
    <dgm:cxn modelId="{DB0AB80F-AFBF-49E7-A952-D08CD2357EF2}" type="presParOf" srcId="{BD1D4966-456C-4BE7-95CE-C797EE117F3A}" destId="{BD5954E9-E430-4CDE-87C0-A8001BB4C4D0}" srcOrd="1" destOrd="0" presId="urn:microsoft.com/office/officeart/2005/8/layout/pList2"/>
    <dgm:cxn modelId="{15C2E32E-6CB1-4A3E-B651-E0D400FD8ABD}" type="presParOf" srcId="{BD1D4966-456C-4BE7-95CE-C797EE117F3A}" destId="{9D85F95A-3E8B-4C49-A2C8-11CB03321303}" srcOrd="2" destOrd="0" presId="urn:microsoft.com/office/officeart/2005/8/layout/pList2"/>
    <dgm:cxn modelId="{7032507D-2FA5-4E95-8CEA-17C7C0CBF0FD}" type="presParOf" srcId="{8757AE67-3293-4A33-8B02-F0393F8FA133}" destId="{62602F1C-0DBB-4DAE-94DB-02F8EDE0E99C}" srcOrd="5" destOrd="0" presId="urn:microsoft.com/office/officeart/2005/8/layout/pList2"/>
    <dgm:cxn modelId="{C32A4833-9CE2-45B3-86D4-90AB23514D37}" type="presParOf" srcId="{8757AE67-3293-4A33-8B02-F0393F8FA133}" destId="{084DDACC-2EB7-4795-BA83-BC03088A70B5}" srcOrd="6" destOrd="0" presId="urn:microsoft.com/office/officeart/2005/8/layout/pList2"/>
    <dgm:cxn modelId="{DDC4783A-C8F2-44D9-A743-8C665F5ED912}" type="presParOf" srcId="{084DDACC-2EB7-4795-BA83-BC03088A70B5}" destId="{F0DF577F-49F0-4906-8999-08037888F19A}" srcOrd="0" destOrd="0" presId="urn:microsoft.com/office/officeart/2005/8/layout/pList2"/>
    <dgm:cxn modelId="{252872EF-1C4A-4596-AC97-584C7F1B1B33}" type="presParOf" srcId="{084DDACC-2EB7-4795-BA83-BC03088A70B5}" destId="{72DAE9C3-EA7F-46BE-87DE-0CB9AA15FD1C}" srcOrd="1" destOrd="0" presId="urn:microsoft.com/office/officeart/2005/8/layout/pList2"/>
    <dgm:cxn modelId="{85F54AAC-4667-4889-9F4A-3538043E5D1C}" type="presParOf" srcId="{084DDACC-2EB7-4795-BA83-BC03088A70B5}" destId="{0177112C-475B-486A-A1A2-9A62B5D6637C}" srcOrd="2" destOrd="0" presId="urn:microsoft.com/office/officeart/2005/8/layout/pList2"/>
    <dgm:cxn modelId="{C1936E2F-2F59-4635-A45D-D79B3B7FD139}" type="presParOf" srcId="{8757AE67-3293-4A33-8B02-F0393F8FA133}" destId="{65914AA9-29A5-41DE-BFB7-E7EE0916C15B}" srcOrd="7" destOrd="0" presId="urn:microsoft.com/office/officeart/2005/8/layout/pList2"/>
    <dgm:cxn modelId="{1CAFF91D-5902-4D67-AE39-34411F9536D3}" type="presParOf" srcId="{8757AE67-3293-4A33-8B02-F0393F8FA133}" destId="{876F83F3-1176-4096-9B23-FE0514818145}" srcOrd="8" destOrd="0" presId="urn:microsoft.com/office/officeart/2005/8/layout/pList2"/>
    <dgm:cxn modelId="{D3A93567-A157-4BB0-B3E8-3C0CF4B9DF92}" type="presParOf" srcId="{876F83F3-1176-4096-9B23-FE0514818145}" destId="{04D80EF8-3E65-4A56-A345-A7309459E64E}" srcOrd="0" destOrd="0" presId="urn:microsoft.com/office/officeart/2005/8/layout/pList2"/>
    <dgm:cxn modelId="{C4C597ED-B04E-415A-8CDC-16A0B8DABDC4}" type="presParOf" srcId="{876F83F3-1176-4096-9B23-FE0514818145}" destId="{FBF9BDA6-014A-4EC2-8FC7-092985208110}" srcOrd="1" destOrd="0" presId="urn:microsoft.com/office/officeart/2005/8/layout/pList2"/>
    <dgm:cxn modelId="{5B7CE5EB-86A4-4AAE-911F-057DEA3A6EC7}" type="presParOf" srcId="{876F83F3-1176-4096-9B23-FE0514818145}" destId="{7BAC8A59-2D67-4955-AAF7-263629A00E6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85B04-6B78-4E64-8A52-E3631396673E}">
      <dsp:nvSpPr>
        <dsp:cNvPr id="0" name=""/>
        <dsp:cNvSpPr/>
      </dsp:nvSpPr>
      <dsp:spPr>
        <a:xfrm>
          <a:off x="0" y="876282"/>
          <a:ext cx="8686800" cy="163831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2A8B5-8761-46B0-ABE7-76BBBBB48EA6}">
      <dsp:nvSpPr>
        <dsp:cNvPr id="0" name=""/>
        <dsp:cNvSpPr/>
      </dsp:nvSpPr>
      <dsp:spPr>
        <a:xfrm>
          <a:off x="442771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D2EB2C5-E920-429E-BC90-76D57F95F85F}">
      <dsp:nvSpPr>
        <dsp:cNvPr id="0" name=""/>
        <dsp:cNvSpPr/>
      </dsp:nvSpPr>
      <dsp:spPr>
        <a:xfrm rot="10800000">
          <a:off x="263394" y="2743168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SCT2301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SCT2932</a:t>
          </a:r>
        </a:p>
      </dsp:txBody>
      <dsp:txXfrm rot="10800000">
        <a:off x="309866" y="2743168"/>
        <a:ext cx="1418168" cy="2919938"/>
      </dsp:txXfrm>
    </dsp:sp>
    <dsp:sp modelId="{2C3B6441-0CAC-47B2-9178-EFD3A676C59A}">
      <dsp:nvSpPr>
        <dsp:cNvPr id="0" name=""/>
        <dsp:cNvSpPr/>
      </dsp:nvSpPr>
      <dsp:spPr>
        <a:xfrm>
          <a:off x="2104995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B99B7E3-CD5F-4C26-9CD9-C9B58B436235}">
      <dsp:nvSpPr>
        <dsp:cNvPr id="0" name=""/>
        <dsp:cNvSpPr/>
      </dsp:nvSpPr>
      <dsp:spPr>
        <a:xfrm rot="10800000">
          <a:off x="1925619" y="2743243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SCT2518</a:t>
          </a:r>
          <a:endParaRPr lang="en-GB" sz="1400" kern="1200" dirty="0">
            <a:latin typeface="Calibri" panose="020F0502020204030204" pitchFamily="34" charset="0"/>
          </a:endParaRPr>
        </a:p>
      </dsp:txBody>
      <dsp:txXfrm rot="10800000">
        <a:off x="1972091" y="2743243"/>
        <a:ext cx="1418168" cy="2919938"/>
      </dsp:txXfrm>
    </dsp:sp>
    <dsp:sp modelId="{9D85F95A-3E8B-4C49-A2C8-11CB03321303}">
      <dsp:nvSpPr>
        <dsp:cNvPr id="0" name=""/>
        <dsp:cNvSpPr/>
      </dsp:nvSpPr>
      <dsp:spPr>
        <a:xfrm>
          <a:off x="3767220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A458139-3435-4FBC-86C8-C42CEE68DA37}">
      <dsp:nvSpPr>
        <dsp:cNvPr id="0" name=""/>
        <dsp:cNvSpPr/>
      </dsp:nvSpPr>
      <dsp:spPr>
        <a:xfrm rot="10800000">
          <a:off x="3587843" y="2743243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SCT2301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SCT2932</a:t>
          </a:r>
        </a:p>
      </dsp:txBody>
      <dsp:txXfrm rot="10800000">
        <a:off x="3634315" y="2743243"/>
        <a:ext cx="1418168" cy="2919938"/>
      </dsp:txXfrm>
    </dsp:sp>
    <dsp:sp modelId="{0177112C-475B-486A-A1A2-9A62B5D6637C}">
      <dsp:nvSpPr>
        <dsp:cNvPr id="0" name=""/>
        <dsp:cNvSpPr/>
      </dsp:nvSpPr>
      <dsp:spPr>
        <a:xfrm>
          <a:off x="5429444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0DF577F-49F0-4906-8999-08037888F19A}">
      <dsp:nvSpPr>
        <dsp:cNvPr id="0" name=""/>
        <dsp:cNvSpPr/>
      </dsp:nvSpPr>
      <dsp:spPr>
        <a:xfrm rot="10800000">
          <a:off x="5250067" y="2743206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SCT2010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SCT2024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SCT2026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SCT2110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SCT2168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SCT2180</a:t>
          </a:r>
        </a:p>
      </dsp:txBody>
      <dsp:txXfrm rot="10800000">
        <a:off x="5296539" y="2743206"/>
        <a:ext cx="1418168" cy="2919938"/>
      </dsp:txXfrm>
    </dsp:sp>
    <dsp:sp modelId="{7BAC8A59-2D67-4955-AAF7-263629A00E67}">
      <dsp:nvSpPr>
        <dsp:cNvPr id="0" name=""/>
        <dsp:cNvSpPr/>
      </dsp:nvSpPr>
      <dsp:spPr>
        <a:xfrm>
          <a:off x="7091668" y="1029762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4D80EF8-3E65-4A56-A345-A7309459E64E}">
      <dsp:nvSpPr>
        <dsp:cNvPr id="0" name=""/>
        <dsp:cNvSpPr/>
      </dsp:nvSpPr>
      <dsp:spPr>
        <a:xfrm rot="10800000">
          <a:off x="6912292" y="2743234"/>
          <a:ext cx="1511112" cy="2965166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SCT2027</a:t>
          </a:r>
          <a:endParaRPr lang="en-GB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SCT2110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SCT2168</a:t>
          </a:r>
        </a:p>
      </dsp:txBody>
      <dsp:txXfrm rot="10800000">
        <a:off x="6958764" y="2743234"/>
        <a:ext cx="1418168" cy="2918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2D902-70B9-4694-BCFC-3EDD36DFE8F5}" type="datetimeFigureOut">
              <a:rPr lang="en-GB" smtClean="0"/>
              <a:t>17/03/2015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9BC62-56E3-42F9-8842-248C0E9C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39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9BC62-56E3-42F9-8842-248C0E9C9CB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85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28601"/>
            <a:ext cx="84201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4800600"/>
            <a:ext cx="74295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751218" y="4846320"/>
            <a:ext cx="154782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751218" y="0"/>
            <a:ext cx="154782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1447801"/>
            <a:ext cx="84201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228601"/>
            <a:ext cx="84201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66570" y="1574800"/>
            <a:ext cx="35661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4340" y="1574800"/>
            <a:ext cx="35661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268" y="1572768"/>
            <a:ext cx="356616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63268" y="2259366"/>
            <a:ext cx="356616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17642" y="1572768"/>
            <a:ext cx="356616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17642" y="2259366"/>
            <a:ext cx="356616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1600200"/>
            <a:ext cx="5537729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600200"/>
            <a:ext cx="3259006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751218" y="4846320"/>
            <a:ext cx="154782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750950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5715000"/>
            <a:ext cx="883285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95300" y="4953000"/>
            <a:ext cx="883285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751218" y="0"/>
            <a:ext cx="154782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152718"/>
            <a:ext cx="62738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752601"/>
            <a:ext cx="8255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172201"/>
            <a:ext cx="371475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492876"/>
            <a:ext cx="371475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967814" y="5870284"/>
            <a:ext cx="1315721" cy="395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751218" y="0"/>
            <a:ext cx="154782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51218" y="1371600"/>
            <a:ext cx="154782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5.wdp"/><Relationship Id="rId1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17" Type="http://schemas.microsoft.com/office/2007/relationships/hdphoto" Target="../media/hdphoto7.wdp"/><Relationship Id="rId2" Type="http://schemas.openxmlformats.org/officeDocument/2006/relationships/image" Target="../media/image2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7.png"/><Relationship Id="rId19" Type="http://schemas.microsoft.com/office/2007/relationships/hdphoto" Target="../media/hdphoto8.wdp"/><Relationship Id="rId4" Type="http://schemas.openxmlformats.org/officeDocument/2006/relationships/image" Target="../media/image4.png"/><Relationship Id="rId9" Type="http://schemas.microsoft.com/office/2007/relationships/hdphoto" Target="../media/hdphoto3.wdp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ghtekeurope.com/productcart/pc/viewPrd.asp?idproduct=4371&amp;idcategory=1285" TargetMode="External"/><Relationship Id="rId13" Type="http://schemas.openxmlformats.org/officeDocument/2006/relationships/image" Target="../media/image32.png"/><Relationship Id="rId3" Type="http://schemas.openxmlformats.org/officeDocument/2006/relationships/hyperlink" Target="http://www.brightekeurope.com/productcart/pc/viewPrd.asp?idproduct=4335&amp;idcategory=1285" TargetMode="External"/><Relationship Id="rId7" Type="http://schemas.openxmlformats.org/officeDocument/2006/relationships/hyperlink" Target="http://www.brightekeurope.com/productcart/pc/viewPrd.asp?idproduct=4370&amp;idcategory=1285" TargetMode="External"/><Relationship Id="rId12" Type="http://schemas.openxmlformats.org/officeDocument/2006/relationships/hyperlink" Target="http://www.brightekeurope.com/productcart/pc/viewPrd.asp?idproduct=4353&amp;idcategory=1285" TargetMode="External"/><Relationship Id="rId17" Type="http://schemas.openxmlformats.org/officeDocument/2006/relationships/image" Target="../media/image34.png"/><Relationship Id="rId2" Type="http://schemas.openxmlformats.org/officeDocument/2006/relationships/image" Target="../media/image3.png"/><Relationship Id="rId16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ghtekeurope.com/productcart/pc/viewPrd.asp?idproduct=4345&amp;idcategory=1285" TargetMode="External"/><Relationship Id="rId11" Type="http://schemas.openxmlformats.org/officeDocument/2006/relationships/hyperlink" Target="http://www.brightekeurope.com/productcart/pc/viewPrd.asp?idproduct=4355&amp;idcategory=1285" TargetMode="External"/><Relationship Id="rId5" Type="http://schemas.openxmlformats.org/officeDocument/2006/relationships/hyperlink" Target="http://www.brightekeurope.com/productcart/pc/viewPrd.asp?idproduct=4336&amp;idcategory=1285" TargetMode="External"/><Relationship Id="rId15" Type="http://schemas.openxmlformats.org/officeDocument/2006/relationships/image" Target="../media/image33.png"/><Relationship Id="rId10" Type="http://schemas.openxmlformats.org/officeDocument/2006/relationships/hyperlink" Target="http://www.brightekeurope.com/productcart/pc/viewPrd.asp?idproduct=4354&amp;idcategory=1285" TargetMode="External"/><Relationship Id="rId4" Type="http://schemas.openxmlformats.org/officeDocument/2006/relationships/hyperlink" Target="http://www.brightekeurope.com/productcart/pc/viewPrd.asp?idproduct=4334&amp;idcategory=1285" TargetMode="External"/><Relationship Id="rId9" Type="http://schemas.openxmlformats.org/officeDocument/2006/relationships/hyperlink" Target="http://www.brightekeurope.com/productcart/pc/viewPrd.asp?idproduct=4352&amp;idcategory=1285" TargetMode="External"/><Relationship Id="rId1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hyperlink" Target="http://www.brightekeurope.com/productcart/pc/viewPrd.asp?idproduct=4353&amp;idcategory=1285" TargetMode="External"/><Relationship Id="rId4" Type="http://schemas.openxmlformats.org/officeDocument/2006/relationships/hyperlink" Target="http://www.brightekeurope.com/productcart/pc/viewPrd.asp?idproduct=4335&amp;idcategory=1285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://www.brightekeurope.com/productcart/pc/viewPrd.asp?idproduct=4371&amp;idcategory=1285" TargetMode="External"/><Relationship Id="rId7" Type="http://schemas.openxmlformats.org/officeDocument/2006/relationships/image" Target="../media/image3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hyperlink" Target="http://www.brightekeurope.com/productcart/pc/viewPrd.asp?idproduct=4355&amp;idcategory=1285" TargetMode="External"/><Relationship Id="rId4" Type="http://schemas.openxmlformats.org/officeDocument/2006/relationships/hyperlink" Target="http://www.brightekeurope.com/productcart/pc/viewPrd.asp?idproduct=4354&amp;idcategory=1285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ghtekeurope.com/productcart/pc/viewPrd.asp?idproduct=4344&amp;idcategory=1422" TargetMode="External"/><Relationship Id="rId13" Type="http://schemas.openxmlformats.org/officeDocument/2006/relationships/image" Target="../media/image39.png"/><Relationship Id="rId3" Type="http://schemas.openxmlformats.org/officeDocument/2006/relationships/hyperlink" Target="http://www.brightekeurope.com/productcart/pc/viewPrd.asp?idproduct=4337&amp;idcategory=1422" TargetMode="External"/><Relationship Id="rId7" Type="http://schemas.openxmlformats.org/officeDocument/2006/relationships/hyperlink" Target="http://www.brightekeurope.com/productcart/pc/viewPrd.asp?idproduct=4343&amp;idcategory=1422" TargetMode="External"/><Relationship Id="rId12" Type="http://schemas.microsoft.com/office/2007/relationships/hdphoto" Target="../media/hdphoto1.wdp"/><Relationship Id="rId2" Type="http://schemas.openxmlformats.org/officeDocument/2006/relationships/image" Target="../media/image3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ghtekeurope.com/productcart/pc/viewPrd.asp?idproduct=4342&amp;idcategory=1422" TargetMode="External"/><Relationship Id="rId11" Type="http://schemas.openxmlformats.org/officeDocument/2006/relationships/image" Target="../media/image4.png"/><Relationship Id="rId5" Type="http://schemas.openxmlformats.org/officeDocument/2006/relationships/hyperlink" Target="http://www.brightekeurope.com/productcart/pc/viewPrd.asp?idproduct=4341&amp;idcategory=1422" TargetMode="External"/><Relationship Id="rId15" Type="http://schemas.microsoft.com/office/2007/relationships/hdphoto" Target="../media/hdphoto2.wdp"/><Relationship Id="rId10" Type="http://schemas.openxmlformats.org/officeDocument/2006/relationships/hyperlink" Target="http://www.brightekeurope.com/productcart/pc/viewPrd.asp?idproduct=4340&amp;idcategory=1422" TargetMode="External"/><Relationship Id="rId4" Type="http://schemas.openxmlformats.org/officeDocument/2006/relationships/hyperlink" Target="http://www.brightekeurope.com/productcart/pc/viewPrd.asp?idproduct=4338&amp;idcategory=1422" TargetMode="External"/><Relationship Id="rId9" Type="http://schemas.openxmlformats.org/officeDocument/2006/relationships/hyperlink" Target="http://www.brightekeurope.com/productcart/pc/viewPrd.asp?idproduct=4339&amp;idcategory=1422" TargetMode="External"/><Relationship Id="rId1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ghtekeurope.com/productcart/pc/viewPrd.asp?idproduct=4351&amp;idcategory=1458" TargetMode="External"/><Relationship Id="rId13" Type="http://schemas.openxmlformats.org/officeDocument/2006/relationships/image" Target="../media/image41.png"/><Relationship Id="rId3" Type="http://schemas.openxmlformats.org/officeDocument/2006/relationships/hyperlink" Target="http://www.brightekeurope.com/productcart/pc/viewPrd.asp?idproduct=4346&amp;idcategory=1458" TargetMode="External"/><Relationship Id="rId7" Type="http://schemas.openxmlformats.org/officeDocument/2006/relationships/hyperlink" Target="http://www.brightekeurope.com/productcart/pc/viewPrd.asp?idproduct=4350&amp;idcategory=1458" TargetMode="External"/><Relationship Id="rId12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ghtekeurope.com/productcart/pc/viewPrd.asp?idproduct=4349&amp;idcategory=1458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brightekeurope.com/productcart/pc/viewPrd.asp?idproduct=4348&amp;idcategory=1458" TargetMode="External"/><Relationship Id="rId10" Type="http://schemas.microsoft.com/office/2007/relationships/hdphoto" Target="../media/hdphoto4.wdp"/><Relationship Id="rId4" Type="http://schemas.openxmlformats.org/officeDocument/2006/relationships/hyperlink" Target="http://www.brightekeurope.com/productcart/pc/viewPrd.asp?idproduct=4347&amp;idcategory=1458" TargetMode="External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microsoft.com/office/2007/relationships/hdphoto" Target="../media/hdphoto14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7.png"/><Relationship Id="rId4" Type="http://schemas.openxmlformats.org/officeDocument/2006/relationships/diagramLayout" Target="../diagrams/layout1.xml"/><Relationship Id="rId9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microsoft.com/office/2007/relationships/hdphoto" Target="../media/hdphoto2.wdp"/><Relationship Id="rId18" Type="http://schemas.openxmlformats.org/officeDocument/2006/relationships/image" Target="../media/image8.png"/><Relationship Id="rId3" Type="http://schemas.openxmlformats.org/officeDocument/2006/relationships/image" Target="../media/image3.png"/><Relationship Id="rId21" Type="http://schemas.microsoft.com/office/2007/relationships/hdphoto" Target="../media/hdphoto6.wdp"/><Relationship Id="rId7" Type="http://schemas.openxmlformats.org/officeDocument/2006/relationships/slide" Target="slide14.xml"/><Relationship Id="rId12" Type="http://schemas.openxmlformats.org/officeDocument/2006/relationships/image" Target="../media/image5.png"/><Relationship Id="rId17" Type="http://schemas.microsoft.com/office/2007/relationships/hdphoto" Target="../media/hdphoto4.wdp"/><Relationship Id="rId25" Type="http://schemas.microsoft.com/office/2007/relationships/hdphoto" Target="../media/hdphoto8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microsoft.com/office/2007/relationships/hdphoto" Target="../media/hdphoto1.wdp"/><Relationship Id="rId24" Type="http://schemas.openxmlformats.org/officeDocument/2006/relationships/image" Target="../media/image11.png"/><Relationship Id="rId5" Type="http://schemas.openxmlformats.org/officeDocument/2006/relationships/slide" Target="slide4.xml"/><Relationship Id="rId15" Type="http://schemas.microsoft.com/office/2007/relationships/hdphoto" Target="../media/hdphoto3.wdp"/><Relationship Id="rId23" Type="http://schemas.microsoft.com/office/2007/relationships/hdphoto" Target="../media/hdphoto7.wdp"/><Relationship Id="rId10" Type="http://schemas.openxmlformats.org/officeDocument/2006/relationships/image" Target="../media/image4.png"/><Relationship Id="rId19" Type="http://schemas.microsoft.com/office/2007/relationships/hdphoto" Target="../media/hdphoto5.wdp"/><Relationship Id="rId4" Type="http://schemas.openxmlformats.org/officeDocument/2006/relationships/slide" Target="slide3.xml"/><Relationship Id="rId9" Type="http://schemas.openxmlformats.org/officeDocument/2006/relationships/slide" Target="slide18.xml"/><Relationship Id="rId14" Type="http://schemas.openxmlformats.org/officeDocument/2006/relationships/image" Target="../media/image6.png"/><Relationship Id="rId22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5.wdp"/><Relationship Id="rId18" Type="http://schemas.openxmlformats.org/officeDocument/2006/relationships/image" Target="../media/image11.png"/><Relationship Id="rId3" Type="http://schemas.openxmlformats.org/officeDocument/2006/relationships/image" Target="../media/image50.png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17" Type="http://schemas.microsoft.com/office/2007/relationships/hdphoto" Target="../media/hdphoto7.wdp"/><Relationship Id="rId2" Type="http://schemas.openxmlformats.org/officeDocument/2006/relationships/hyperlink" Target="http://www.brightekeurope.com/productcart/pc/viewContent.asp?idpage=27" TargetMode="Externa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7.png"/><Relationship Id="rId19" Type="http://schemas.microsoft.com/office/2007/relationships/hdphoto" Target="../media/hdphoto8.wdp"/><Relationship Id="rId4" Type="http://schemas.openxmlformats.org/officeDocument/2006/relationships/image" Target="../media/image4.png"/><Relationship Id="rId9" Type="http://schemas.microsoft.com/office/2007/relationships/hdphoto" Target="../media/hdphoto3.wdp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ghtekeurope.com/productcart/pc/viewPrd.asp?idproduct=4356&amp;idcategory=1320" TargetMode="External"/><Relationship Id="rId13" Type="http://schemas.openxmlformats.org/officeDocument/2006/relationships/hyperlink" Target="http://www.brightekeurope.com/productcart/pc/viewPrd.asp?idproduct=4365&amp;idcategory=1320" TargetMode="External"/><Relationship Id="rId18" Type="http://schemas.openxmlformats.org/officeDocument/2006/relationships/hyperlink" Target="http://www.brightekeurope.com/productcart/pc/viewPrd.asp?idproduct=4357&amp;idcategory=1320" TargetMode="External"/><Relationship Id="rId3" Type="http://schemas.openxmlformats.org/officeDocument/2006/relationships/image" Target="../media/image21.png"/><Relationship Id="rId21" Type="http://schemas.openxmlformats.org/officeDocument/2006/relationships/image" Target="../media/image22.png"/><Relationship Id="rId7" Type="http://schemas.openxmlformats.org/officeDocument/2006/relationships/hyperlink" Target="http://www.brightekeurope.com/productcart/pc/viewPrd.asp?idproduct=4374&amp;idcategory=1320" TargetMode="External"/><Relationship Id="rId12" Type="http://schemas.openxmlformats.org/officeDocument/2006/relationships/hyperlink" Target="http://www.brightekeurope.com/productcart/pc/viewPrd.asp?idproduct=4364&amp;idcategory=1320" TargetMode="External"/><Relationship Id="rId17" Type="http://schemas.openxmlformats.org/officeDocument/2006/relationships/hyperlink" Target="http://www.brightekeurope.com/productcart/pc/viewPrd.asp?idproduct=4369&amp;idcategory=1320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://www.brightekeurope.com/productcart/pc/viewPrd.asp?idproduct=4363&amp;idcategory=1320" TargetMode="External"/><Relationship Id="rId20" Type="http://schemas.openxmlformats.org/officeDocument/2006/relationships/hyperlink" Target="http://www.brightekeurope.com/productcart/pc/viewPrd.asp?idproduct=4367&amp;idcategory=132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ghtekeurope.com/productcart/pc/viewPrd.asp?idproduct=4366&amp;idcategory=1320" TargetMode="External"/><Relationship Id="rId11" Type="http://schemas.openxmlformats.org/officeDocument/2006/relationships/hyperlink" Target="http://www.brightekeurope.com/productcart/pc/viewPrd.asp?idproduct=4359&amp;idcategory=1320" TargetMode="External"/><Relationship Id="rId5" Type="http://schemas.openxmlformats.org/officeDocument/2006/relationships/hyperlink" Target="http://www.brightekeurope.com/productcart/pc/viewPrd.asp?idproduct=4368&amp;idcategory=1320" TargetMode="External"/><Relationship Id="rId15" Type="http://schemas.openxmlformats.org/officeDocument/2006/relationships/hyperlink" Target="http://www.brightekeurope.com/productcart/pc/viewPrd.asp?idproduct=4358&amp;idcategory=1320" TargetMode="External"/><Relationship Id="rId10" Type="http://schemas.openxmlformats.org/officeDocument/2006/relationships/hyperlink" Target="http://www.brightekeurope.com/productcart/pc/viewPrd.asp?idproduct=4373&amp;idcategory=1320" TargetMode="External"/><Relationship Id="rId19" Type="http://schemas.openxmlformats.org/officeDocument/2006/relationships/hyperlink" Target="http://www.brightekeurope.com/productcart/pc/viewPrd.asp?idproduct=4361&amp;idcategory=1320" TargetMode="External"/><Relationship Id="rId4" Type="http://schemas.microsoft.com/office/2007/relationships/hdphoto" Target="../media/hdphoto9.wdp"/><Relationship Id="rId9" Type="http://schemas.openxmlformats.org/officeDocument/2006/relationships/hyperlink" Target="http://www.brightekeurope.com/productcart/pc/viewPrd.asp?idproduct=4360&amp;idcategory=1320" TargetMode="External"/><Relationship Id="rId14" Type="http://schemas.openxmlformats.org/officeDocument/2006/relationships/hyperlink" Target="http://www.brightekeurope.com/productcart/pc/viewPrd.asp?idproduct=4372&amp;idcategory=1320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ghtekeurope.com/productcart/pc/viewPrd.asp?idproduct=4364&amp;idcategory=1320" TargetMode="External"/><Relationship Id="rId13" Type="http://schemas.openxmlformats.org/officeDocument/2006/relationships/hyperlink" Target="http://www.brightekeurope.com/productcart/pc/viewPrd.asp?idproduct=4367&amp;idcategory=1320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://www.brightekeurope.com/productcart/pc/viewPrd.asp?idproduct=4356&amp;idcategory=1320" TargetMode="External"/><Relationship Id="rId12" Type="http://schemas.openxmlformats.org/officeDocument/2006/relationships/hyperlink" Target="http://www.brightekeurope.com/productcart/pc/viewPrd.asp?idproduct=4361&amp;idcategory=132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ghtekeurope.com/productcart/pc/viewPrd.asp?idproduct=4366&amp;idcategory=1320" TargetMode="External"/><Relationship Id="rId11" Type="http://schemas.openxmlformats.org/officeDocument/2006/relationships/hyperlink" Target="http://www.brightekeurope.com/productcart/pc/viewPrd.asp?idproduct=4369&amp;idcategory=1320" TargetMode="External"/><Relationship Id="rId5" Type="http://schemas.openxmlformats.org/officeDocument/2006/relationships/hyperlink" Target="http://www.brightekeurope.com/productcart/pc/viewPrd.asp?idproduct=4368&amp;idcategory=1320" TargetMode="External"/><Relationship Id="rId10" Type="http://schemas.openxmlformats.org/officeDocument/2006/relationships/hyperlink" Target="http://www.brightekeurope.com/productcart/pc/viewPrd.asp?idproduct=4363&amp;idcategory=1320" TargetMode="External"/><Relationship Id="rId4" Type="http://schemas.microsoft.com/office/2007/relationships/hdphoto" Target="../media/hdphoto5.wdp"/><Relationship Id="rId9" Type="http://schemas.openxmlformats.org/officeDocument/2006/relationships/hyperlink" Target="http://www.brightekeurope.com/productcart/pc/viewPrd.asp?idproduct=4365&amp;idcategory=1320" TargetMode="External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hyperlink" Target="http://www.brightekeurope.com/productcart/pc/viewPrd.asp?idproduct=4360&amp;idcategory=1320" TargetMode="External"/><Relationship Id="rId7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ghtekeurope.com/productcart/pc/viewPrd.asp?idproduct=4357&amp;idcategory=1320" TargetMode="External"/><Relationship Id="rId11" Type="http://schemas.openxmlformats.org/officeDocument/2006/relationships/image" Target="../media/image29.png"/><Relationship Id="rId5" Type="http://schemas.openxmlformats.org/officeDocument/2006/relationships/hyperlink" Target="http://www.brightekeurope.com/productcart/pc/viewPrd.asp?idproduct=4358&amp;idcategory=1320" TargetMode="External"/><Relationship Id="rId10" Type="http://schemas.openxmlformats.org/officeDocument/2006/relationships/image" Target="../media/image28.jpeg"/><Relationship Id="rId4" Type="http://schemas.openxmlformats.org/officeDocument/2006/relationships/hyperlink" Target="http://www.brightekeurope.com/productcart/pc/viewPrd.asp?idproduct=4359&amp;idcategory=1320" TargetMode="External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hyperlink" Target="http://www.brightekeurope.com/productcart/pc/viewPrd.asp?idproduct=4367&amp;idcategory=1320" TargetMode="External"/><Relationship Id="rId4" Type="http://schemas.openxmlformats.org/officeDocument/2006/relationships/hyperlink" Target="http://www.brightekeurope.com/productcart/pc/viewPrd.asp?idproduct=4368&amp;idcategory=132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838200"/>
            <a:ext cx="4705350" cy="3200400"/>
          </a:xfrm>
        </p:spPr>
        <p:txBody>
          <a:bodyPr/>
          <a:lstStyle/>
          <a:p>
            <a:r>
              <a:rPr lang="en-GB" sz="3200" dirty="0"/>
              <a:t/>
            </a:r>
            <a:br>
              <a:rPr lang="en-GB" sz="3200" dirty="0"/>
            </a:br>
            <a:r>
              <a:rPr lang="en-GB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3535xp 1-3w Ceramic </a:t>
            </a:r>
            <a:r>
              <a:rPr lang="en-GB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smd</a:t>
            </a:r>
            <a:endParaRPr lang="en-GB" sz="40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5158" y="2228850"/>
            <a:ext cx="2777842" cy="19050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09600" y="3352800"/>
            <a:ext cx="464820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qrcode-monkey.com/temp/qrcodef0cd6a65355e05a0360f65af19e4bed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9800"/>
            <a:ext cx="179999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00" y="3599400"/>
            <a:ext cx="1980000" cy="198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400" y="3581400"/>
            <a:ext cx="2016000" cy="20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00" y="4926637"/>
            <a:ext cx="1980000" cy="198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00" y="4926637"/>
            <a:ext cx="1980000" cy="198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926637"/>
            <a:ext cx="1980000" cy="198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00" y="4926637"/>
            <a:ext cx="1980000" cy="198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599400"/>
            <a:ext cx="1980000" cy="198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00" y="3599400"/>
            <a:ext cx="1980000" cy="19800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33400" y="391180"/>
            <a:ext cx="356180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spc="-15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  <a:cs typeface="Calibri" panose="020F0502020204030204" pitchFamily="34" charset="0"/>
              </a:rPr>
              <a:t>Product </a:t>
            </a:r>
            <a:r>
              <a:rPr lang="en-GB" sz="2800" b="1" spc="-15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  <a:cs typeface="Calibri" panose="020F0502020204030204" pitchFamily="34" charset="0"/>
              </a:rPr>
              <a:t>catalogue </a:t>
            </a:r>
          </a:p>
          <a:p>
            <a:r>
              <a:rPr lang="en-GB" sz="2800" b="1" spc="-15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  <a:cs typeface="Calibri" panose="020F0502020204030204" pitchFamily="34" charset="0"/>
              </a:rPr>
              <a:t>2015 Q1-Q2</a:t>
            </a:r>
            <a:endParaRPr lang="en-GB" sz="2800" b="1" spc="-15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Colour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3535 COLOUR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09600" y="18288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76400" y="18288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560002"/>
              </p:ext>
            </p:extLst>
          </p:nvPr>
        </p:nvGraphicFramePr>
        <p:xfrm>
          <a:off x="666750" y="2171700"/>
          <a:ext cx="8678344" cy="2520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3"/>
                        </a:rPr>
                        <a:t>N0B09S84Z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Blue, 450-460nm, 1~2W, 350/700mA, 16/26lm, 3.4V, 120°, with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, for Plant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Growing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4"/>
                        </a:rPr>
                        <a:t>N0B09S80Z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Blue, 460-470nm, 1~2W, 350/700mA, 28/46lm, 3.4V, 120°,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5"/>
                        </a:rPr>
                        <a:t>N0B16S70Z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Blue, 470-480nm, 1~2W, 350/700mA, 35/56lm, 3.4V, 120°,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6"/>
                        </a:rPr>
                        <a:t>N0G09S79Z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Green, 520-530nm, 1~2W, 350/700mA, 100/165lm, 3.4V, 120°,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7"/>
                        </a:rPr>
                        <a:t>N0Y09S81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Yellow, 585-595nm, 1~2W, 350/700mA, 55/93lm, 2.4V,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8"/>
                        </a:rPr>
                        <a:t>N0Y10S12P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Yellow, 585-595nm, 1~2W, 350/700mA, 55/93lm, 2.4V, 120°,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Automotive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9"/>
                        </a:rPr>
                        <a:t>N0R09S78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620-630nm, 1~2W, 350/700mA, 50/85lm, 2.4V,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10"/>
                        </a:rPr>
                        <a:t>N0R16S77P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620-630nm, 1~2W, 350/700mA, 55/93lm, 2.4V, 120°,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Automotive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11"/>
                        </a:rPr>
                        <a:t>N0R16S78P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620-630nm, 1~2W, 350/700mA, 55/93lm, 2.4V, 60°,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Automotive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12"/>
                        </a:rPr>
                        <a:t>N0R09S83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650-670nm, 1~2W, 350/700mA, 18/30lm, 2.4V, 120°, for Plant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Growing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148" y="4669762"/>
            <a:ext cx="2249652" cy="2249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658136"/>
            <a:ext cx="2143424" cy="2143424"/>
          </a:xfrm>
          <a:prstGeom prst="rect">
            <a:avLst/>
          </a:prstGeom>
        </p:spPr>
      </p:pic>
      <p:pic>
        <p:nvPicPr>
          <p:cNvPr id="9218" name="Picture 2" descr="http://www.qrcode-monkey.com/temp/qrcodeaa7d10dd20c5b98123afd4af24795b5b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56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 GROWING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7170" name="Picture 2" descr="http://i.dailymail.co.uk/i/pix/2014/07/10/article-2687674-1F8B45AD00000578-484_634x4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4"/>
          <a:stretch/>
        </p:blipFill>
        <p:spPr bwMode="auto">
          <a:xfrm>
            <a:off x="4947682" y="3657600"/>
            <a:ext cx="4367768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21249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676400" y="21249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303961"/>
              </p:ext>
            </p:extLst>
          </p:nvPr>
        </p:nvGraphicFramePr>
        <p:xfrm>
          <a:off x="666750" y="2467800"/>
          <a:ext cx="8678344" cy="504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4"/>
                        </a:rPr>
                        <a:t>N0B09S84Z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Blue, 450-460nm, 1~2W, 350/700mA, 16/26lm, 3.4V, 120°, with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, for Plant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Growing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5"/>
                        </a:rPr>
                        <a:t>N0R09S83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650-670nm, 1~2W, 350/700mA, 18/30lm, 2.4V, 120°, for Plant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Growing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7176" name="Picture 8" descr="http://i01.i.aliimg.com/img/pb/544/737/605/605737544_91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8" b="10076"/>
          <a:stretch/>
        </p:blipFill>
        <p:spPr bwMode="auto">
          <a:xfrm>
            <a:off x="609600" y="3467961"/>
            <a:ext cx="3962400" cy="262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40973" y="6076890"/>
            <a:ext cx="4359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dirty="0" smtClean="0"/>
              <a:t>SL: Solar Light</a:t>
            </a:r>
          </a:p>
          <a:p>
            <a:pPr algn="ctr"/>
            <a:r>
              <a:rPr lang="en-GB" sz="1000" dirty="0" smtClean="0"/>
              <a:t>PAR: </a:t>
            </a:r>
            <a:r>
              <a:rPr lang="en-GB" sz="1000" dirty="0" err="1" smtClean="0"/>
              <a:t>Photosynthetically</a:t>
            </a:r>
            <a:r>
              <a:rPr lang="en-GB" sz="1000" dirty="0" smtClean="0"/>
              <a:t> Active Radiation</a:t>
            </a:r>
            <a:endParaRPr lang="en-GB" sz="1000" dirty="0"/>
          </a:p>
        </p:txBody>
      </p:sp>
      <p:pic>
        <p:nvPicPr>
          <p:cNvPr id="3" name="Picture 2" descr="http://www.qrcode-monkey.com/temp/qrcode674e6d4d972caddd8d7f38a68dca1c8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17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AUTOMOTIVE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95300" y="1752599"/>
            <a:ext cx="4838700" cy="312420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External / Internal Automotive Application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NiPdAu</a:t>
            </a: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Lead Frame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Application: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Stop Light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Turning Light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Turning Light on Mirror</a:t>
            </a:r>
            <a:endParaRPr lang="en-GB" sz="16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79198" y="762000"/>
            <a:ext cx="3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 smtClean="0"/>
              <a:t>*</a:t>
            </a:r>
            <a:endParaRPr lang="en-GB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4876799" y="5148936"/>
            <a:ext cx="4359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* under AEC-Q101 testing, available in 2015 Q2 </a:t>
            </a:r>
            <a:endParaRPr lang="en-GB" sz="1200" dirty="0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09600" y="53340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676400" y="53340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469536"/>
              </p:ext>
            </p:extLst>
          </p:nvPr>
        </p:nvGraphicFramePr>
        <p:xfrm>
          <a:off x="666750" y="5676900"/>
          <a:ext cx="8678344" cy="756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3"/>
                        </a:rPr>
                        <a:t>N0Y10S12P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Yellow, 585-595nm, 1~2W, 350/700mA, 55/93lm, 2.4V, 120°,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Automotive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4"/>
                        </a:rPr>
                        <a:t>N0R16S77P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620-630nm, 1~2W, 350/700mA, 55/93lm, 2.4V, 120°,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Automotive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5"/>
                        </a:rPr>
                        <a:t>N0R16S78P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Red, 620-630nm, 1~2W, 350/700mA, 55/93lm, 2.4V, 60°, 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Automotive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8194" name="Picture 2" descr="http://farm9.staticflickr.com/8035/8025477393_2987380507_z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 t="18738" r="25781" b="43658"/>
          <a:stretch/>
        </p:blipFill>
        <p:spPr bwMode="auto">
          <a:xfrm>
            <a:off x="5283551" y="3420159"/>
            <a:ext cx="3952875" cy="17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mg1.bitautoimg.com/bitauto/2012/10/17/95ef8943-aac2-46bf-b7e0-287965179b85.jpg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551" y="1600200"/>
            <a:ext cx="3952800" cy="172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qrcode-monkey.com/temp/qrcode0726718e83c95f6c95604f8ab4e1ffc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94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Infrared (</a:t>
            </a:r>
            <a:r>
              <a:rPr lang="en-GB" sz="48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16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3535 Infrared (</a:t>
            </a:r>
            <a:r>
              <a:rPr lang="en-GB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</a:t>
            </a:r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09600" y="18669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76400" y="18669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265484"/>
              </p:ext>
            </p:extLst>
          </p:nvPr>
        </p:nvGraphicFramePr>
        <p:xfrm>
          <a:off x="666750" y="2171700"/>
          <a:ext cx="8678344" cy="2016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3"/>
                        </a:rPr>
                        <a:t>N0F10S09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Infrared (IR), 840-870nm, 1~4W, 350/1400mA, 275/832mW, 1.6V, 60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4"/>
                        </a:rPr>
                        <a:t>N0F10S11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Infrared (IR), 840-870nm, 1~4W, 350/1400mA, 275/832mW, 1.6V,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5"/>
                        </a:rPr>
                        <a:t>N0F16S71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Infrared (IR), 840-870nm, 1~3W, 350/1000mA, 250/650mW, 1.6V,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6"/>
                        </a:rPr>
                        <a:t>N0F16S72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Infrared (IR), 840-870nm, 1~3W, 350/1000mA, 250/650mW, 1.6V, 60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7"/>
                        </a:rPr>
                        <a:t>N0F16S73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Infrared (IR), 840-870nm, 1~2W, 350/600mA, 225/382mW, 1.6V,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8"/>
                        </a:rPr>
                        <a:t>N0F16S74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Infrared (IR), 840-870nm, 1~2W, 350/600mA, 225/382mW, 1.6V, 60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9"/>
                        </a:rPr>
                        <a:t>N0F16S32P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Flat 1.0t , Infrared (IR), 840-870nm, 1~3W, 350/1000mA, 240/650mW, 1.6/2.2V,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10"/>
                        </a:rPr>
                        <a:t>N0F16S33P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Flat 1.0t , Infrared (IR), 930-950nm, 1~3W, 350/500mA, 240/410mW, 1.6/1.8V, 120</a:t>
                      </a:r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°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267200"/>
            <a:ext cx="1908000" cy="190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574" y="4651118"/>
            <a:ext cx="1836274" cy="18362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600" y="4271400"/>
            <a:ext cx="1980000" cy="1980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213374" y="5268192"/>
            <a:ext cx="11592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Flat Lens</a:t>
            </a:r>
          </a:p>
          <a:p>
            <a:endParaRPr lang="en-GB" sz="600" dirty="0" smtClean="0"/>
          </a:p>
          <a:p>
            <a:r>
              <a:rPr lang="en-GB" sz="1200" dirty="0" smtClean="0"/>
              <a:t>for flexible 2</a:t>
            </a:r>
            <a:r>
              <a:rPr lang="en-GB" sz="1200" baseline="30000" dirty="0" smtClean="0"/>
              <a:t>nd</a:t>
            </a:r>
            <a:r>
              <a:rPr lang="en-GB" sz="1200" dirty="0" smtClean="0"/>
              <a:t>  optics design </a:t>
            </a:r>
            <a:endParaRPr lang="en-GB" sz="1200" dirty="0"/>
          </a:p>
        </p:txBody>
      </p:sp>
      <p:sp>
        <p:nvSpPr>
          <p:cNvPr id="8" name="Rectangle 7"/>
          <p:cNvSpPr/>
          <p:nvPr/>
        </p:nvSpPr>
        <p:spPr>
          <a:xfrm>
            <a:off x="609600" y="4426565"/>
            <a:ext cx="49530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Application</a:t>
            </a:r>
            <a:r>
              <a:rPr lang="en-GB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Security Device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Surveillance Camera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Plant Growing Light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De-Icing for Traffic Signs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Automotive: </a:t>
            </a:r>
          </a:p>
          <a:p>
            <a:pPr marL="294300" lvl="1">
              <a:spcBef>
                <a:spcPts val="0"/>
              </a:spcBef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Event Data Recorder* 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010400" y="4495800"/>
            <a:ext cx="2378426" cy="2143992"/>
          </a:xfrm>
          <a:prstGeom prst="roundRect">
            <a:avLst/>
          </a:prstGeom>
          <a:noFill/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4145387" y="5794200"/>
            <a:ext cx="1159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60</a:t>
            </a:r>
            <a:r>
              <a:rPr lang="en-GB" sz="1200" dirty="0" smtClean="0">
                <a:latin typeface="Arial"/>
                <a:cs typeface="Arial"/>
              </a:rPr>
              <a:t>°</a:t>
            </a:r>
            <a:endParaRPr lang="en-GB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5479787" y="5794200"/>
            <a:ext cx="1159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120</a:t>
            </a:r>
            <a:r>
              <a:rPr lang="en-GB" sz="1200" dirty="0" smtClean="0">
                <a:latin typeface="Arial"/>
                <a:cs typeface="Arial"/>
              </a:rPr>
              <a:t>°</a:t>
            </a:r>
            <a:endParaRPr lang="en-GB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619125" y="6428601"/>
            <a:ext cx="3669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* under AEC-Q101 testing, available in 2015 Q2 </a:t>
            </a:r>
            <a:endParaRPr lang="en-GB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8877" y="1828800"/>
            <a:ext cx="3669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 smtClean="0"/>
              <a:t>Available with 60</a:t>
            </a:r>
            <a:r>
              <a:rPr lang="en-GB" sz="1400" dirty="0" smtClean="0">
                <a:cs typeface="Arial"/>
              </a:rPr>
              <a:t>°, 120° and Flat lens</a:t>
            </a:r>
            <a:endParaRPr lang="en-GB" sz="1400" dirty="0"/>
          </a:p>
        </p:txBody>
      </p:sp>
      <p:pic>
        <p:nvPicPr>
          <p:cNvPr id="10242" name="Picture 2" descr="http://www.qrcode-monkey.com/temp/qrcodee982d1de0f179f0305852302b99d0639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7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Ultraviolet 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(UV)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98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3535 Ultraviolet (UV)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09600" y="18288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76400" y="18288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462079"/>
              </p:ext>
            </p:extLst>
          </p:nvPr>
        </p:nvGraphicFramePr>
        <p:xfrm>
          <a:off x="666750" y="2171700"/>
          <a:ext cx="8678344" cy="1512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3"/>
                        </a:rPr>
                        <a:t>N0Q10S93Z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Ultraviolet (UV), 390-410nm, 1~2W, 500/700mA, 740/984mW, 3.72V, 120°,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4"/>
                        </a:rPr>
                        <a:t>N0Q10S94Z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Ultraviolet (UV), 390-410nm, 1~2W, 500/700mA, 740/984mW, 3.72V, 60°,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5"/>
                        </a:rPr>
                        <a:t>N0Q10S95Z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Ultraviolet (UV), 380-390nm, 1~2W, 500/700mA, 740/984mW, 3.72V, 120°,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6"/>
                        </a:rPr>
                        <a:t>N0Q10S96Z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Ultraviolet (UV), 380-390nm, 1~2W, 500/700mA, 740/984mW, 3.72V, 60°,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7"/>
                        </a:rPr>
                        <a:t>N0Q16S79Z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Ultraviolet (UV), 410-430nm, 1~2W, 500/700mA, 740/984mW, 3.72V, 120°,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  <a:hlinkClick r:id="rId8"/>
                        </a:rPr>
                        <a:t>N0Q16S80Z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3535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2.0t, Ultraviolet (UV), 410-430nm, 1~2W, 500/700mA, 740/984mW, 3.72V, 60°, with </a:t>
                      </a:r>
                      <a:r>
                        <a:rPr lang="en-GB" sz="12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Zeners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09600" y="4191000"/>
            <a:ext cx="4953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Application: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6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Industrial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Curing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Air Purifier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Poster Printing Curing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Counterfeit Money Detector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Blood Detector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Nail Curing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Teeth Curing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48232" y="5937343"/>
            <a:ext cx="1159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60</a:t>
            </a:r>
            <a:r>
              <a:rPr lang="en-GB" sz="1200" dirty="0" smtClean="0">
                <a:latin typeface="Arial"/>
                <a:cs typeface="Arial"/>
              </a:rPr>
              <a:t>°</a:t>
            </a:r>
            <a:endParaRPr lang="en-GB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7035032" y="5937343"/>
            <a:ext cx="1159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120</a:t>
            </a:r>
            <a:r>
              <a:rPr lang="en-GB" sz="1200" dirty="0" smtClean="0">
                <a:latin typeface="Arial"/>
                <a:cs typeface="Arial"/>
              </a:rPr>
              <a:t>°</a:t>
            </a:r>
            <a:endParaRPr lang="en-GB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8877" y="1828800"/>
            <a:ext cx="3669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 smtClean="0"/>
              <a:t>Available with 60</a:t>
            </a:r>
            <a:r>
              <a:rPr lang="en-GB" sz="1400" dirty="0" smtClean="0">
                <a:cs typeface="Arial"/>
              </a:rPr>
              <a:t>° and 120° lens</a:t>
            </a:r>
            <a:endParaRPr lang="en-GB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171" y="4181743"/>
            <a:ext cx="2088000" cy="208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943" y="4181743"/>
            <a:ext cx="2142857" cy="2142857"/>
          </a:xfrm>
          <a:prstGeom prst="rect">
            <a:avLst/>
          </a:prstGeom>
        </p:spPr>
      </p:pic>
      <p:pic>
        <p:nvPicPr>
          <p:cNvPr id="11266" name="Picture 2" descr="http://www.qrcode-monkey.com/temp/qrcode270582dca4de5da61c34aa49eec7ddff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00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833103"/>
          </a:xfrm>
        </p:spPr>
        <p:txBody>
          <a:bodyPr>
            <a:normAutofit/>
          </a:bodyPr>
          <a:lstStyle/>
          <a:p>
            <a:r>
              <a:rPr lang="en-GB" sz="48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driver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5943600" cy="1007293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 Driver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09600" y="838200"/>
            <a:ext cx="8686800" cy="6858000"/>
            <a:chOff x="1828800" y="2323563"/>
            <a:chExt cx="9889157" cy="7984926"/>
          </a:xfrm>
        </p:grpSpPr>
        <p:graphicFrame>
          <p:nvGraphicFramePr>
            <p:cNvPr id="60" name="Diagram 59"/>
            <p:cNvGraphicFramePr/>
            <p:nvPr>
              <p:extLst>
                <p:ext uri="{D42A27DB-BD31-4B8C-83A1-F6EECF244321}">
                  <p14:modId xmlns:p14="http://schemas.microsoft.com/office/powerpoint/2010/main" val="3116858972"/>
                </p:ext>
              </p:extLst>
            </p:nvPr>
          </p:nvGraphicFramePr>
          <p:xfrm>
            <a:off x="1828800" y="2323563"/>
            <a:ext cx="9889157" cy="798492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1" name="TextBox 60"/>
            <p:cNvSpPr txBox="1"/>
            <p:nvPr/>
          </p:nvSpPr>
          <p:spPr>
            <a:xfrm>
              <a:off x="2565893" y="4719042"/>
              <a:ext cx="912731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Lighting 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257716" y="4719042"/>
              <a:ext cx="1217486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Backlighting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219036" y="4719042"/>
              <a:ext cx="1161572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High Power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074583" y="4719042"/>
              <a:ext cx="1202741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RGB Display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311738" y="4719042"/>
              <a:ext cx="595276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VMS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71613" y1="79744" x2="72258" y2="85385"/>
                          <a14:foregroundMark x1="78065" y1="79231" x2="77419" y2="83846"/>
                          <a14:foregroundMark x1="51613" y1="80769" x2="51290" y2="87179"/>
                          <a14:foregroundMark x1="39032" y1="79231" x2="38710" y2="88205"/>
                          <a14:foregroundMark x1="32903" y1="78974" x2="33548" y2="86410"/>
                          <a14:foregroundMark x1="24839" y1="79744" x2="26129" y2="87436"/>
                          <a14:foregroundMark x1="26129" y1="78205" x2="26129" y2="85385"/>
                          <a14:foregroundMark x1="58387" y1="78718" x2="58710" y2="86667"/>
                          <a14:foregroundMark x1="65161" y1="78974" x2="64516" y2="87949"/>
                          <a14:foregroundMark x1="71290" y1="15641" x2="76129" y2="15641"/>
                          <a14:foregroundMark x1="76129" y1="15641" x2="76129" y2="23077"/>
                          <a14:backgroundMark x1="26452" y1="68974" x2="27097" y2="77692"/>
                          <a14:backgroundMark x1="28065" y1="69744" x2="31613" y2="69487"/>
                          <a14:backgroundMark x1="40323" y1="69744" x2="40645" y2="79487"/>
                          <a14:backgroundMark x1="54839" y1="69487" x2="54839" y2="91282"/>
                          <a14:backgroundMark x1="67419" y1="70769" x2="67419" y2="82564"/>
                          <a14:backgroundMark x1="76129" y1="14103" x2="76774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478" y="5752367"/>
              <a:ext cx="1223780" cy="153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69492" y1="67961" x2="69492" y2="78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3090" y="7595164"/>
              <a:ext cx="1380556" cy="1205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TextBox 69"/>
          <p:cNvSpPr txBox="1"/>
          <p:nvPr/>
        </p:nvSpPr>
        <p:spPr>
          <a:xfrm>
            <a:off x="8461030" y="288107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2000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1" name="Picture 6" descr="http://www.boran.co.il/Filemanager/Galleries/g11/starchip%20logo1_181px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15" y="838200"/>
            <a:ext cx="1847585" cy="58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44" y="5040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5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3860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600" y="1495246"/>
            <a:ext cx="2052165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/>
              </a:rPr>
              <a:t>Applications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5" action="ppaction://hlinksldjump"/>
              </a:rPr>
              <a:t>White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Flip-Chip Series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CRI Series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Automotive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6" action="ppaction://hlinksldjump"/>
              </a:rPr>
              <a:t>Colour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Plant Growing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Automotive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7" action="ppaction://hlinksldjump"/>
              </a:rPr>
              <a:t>Infrared (IR)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8" action="ppaction://hlinksldjump"/>
              </a:rPr>
              <a:t>Ultraviolet (UV)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9" action="ppaction://hlinksldjump"/>
              </a:rPr>
              <a:t>IC Driver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200" y="3478837"/>
            <a:ext cx="1980000" cy="198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460837"/>
            <a:ext cx="2016000" cy="201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800" y="4878000"/>
            <a:ext cx="1980000" cy="198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200" y="4878000"/>
            <a:ext cx="1980000" cy="198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00" y="2165437"/>
            <a:ext cx="1980000" cy="198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0" y="2165437"/>
            <a:ext cx="1980000" cy="198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00" y="838200"/>
            <a:ext cx="1980000" cy="198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0" y="838200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3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BRIGHTEK</a:t>
            </a:r>
            <a:endParaRPr lang="en-GB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1371600"/>
            <a:ext cx="7696200" cy="0"/>
          </a:xfrm>
          <a:prstGeom prst="lin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3400" y="1905000"/>
            <a:ext cx="619325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Brightek (Europe) LIMITED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5 Cochrane House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Admirals Way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London E14 9UD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United Kingdom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www.brightekeurope.com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For distributors in your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region, 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please visit out web page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here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82" name="Picture 10" descr="http://www.qrcode-monkey.com/temp/qrcodee5e6a890d0dee50a8fb943a8626e428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60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200" y="3717000"/>
            <a:ext cx="1980000" cy="198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699000"/>
            <a:ext cx="2016000" cy="201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800" y="4954200"/>
            <a:ext cx="1980000" cy="198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200" y="4954200"/>
            <a:ext cx="1980000" cy="198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00" y="2592000"/>
            <a:ext cx="1980000" cy="198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0" y="2592000"/>
            <a:ext cx="1980000" cy="198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400" y="1372800"/>
            <a:ext cx="1980000" cy="198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00" y="1372800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22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5191" y="381000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http://www.orpington1st.co.uk/subdomains/lib/image.php/90112_kathryn-anderson-concert.jpg?domain=.co.uk&amp;image=http://www.orpington1st.co.uk/images_folder/eventsimg/90112_kathryn-anderson-concert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00" y="1621483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expatch.org/wp-content/uploads/2013/06/rockwell_panshot.jpg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00" y="2871192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www.ledcornbulbs.com/upload/file/images/20130618022552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00" y="4120901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www.eco-business.com/media/uploads/ebmedia/fileuploads/led-factory-lighting_news_featured.jpg"/>
          <p:cNvPicPr preferRelativeResize="0"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3" r="4545" b="25793"/>
          <a:stretch/>
        </p:blipFill>
        <p:spPr bwMode="auto">
          <a:xfrm>
            <a:off x="690061" y="1621483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img.diytrade.com/cdimg/1213071/13348923/0/1278144177/LED_street_light.jpg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61" y="2871192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.dailymail.co.uk/i/pix/2014/07/10/article-2687674-1F8B45AD00000578-484_634x421.jpg"/>
          <p:cNvPicPr preferRelativeResize="0">
            <a:picLocks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4"/>
          <a:stretch/>
        </p:blipFill>
        <p:spPr bwMode="auto">
          <a:xfrm>
            <a:off x="690061" y="5370611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.more-explore.com/medium/3/automotive%20light.jpg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00" y="5370611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lleninteriors.files.wordpress.com/2013/10/a1.jpg"/>
          <p:cNvPicPr preferRelativeResize="0">
            <a:picLocks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0" b="3751"/>
          <a:stretch/>
        </p:blipFill>
        <p:spPr bwMode="auto">
          <a:xfrm>
            <a:off x="690061" y="4120901"/>
            <a:ext cx="36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90061" y="2506558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High Bay Light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90061" y="3771192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Street Light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690061" y="5020901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General Lighting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690061" y="6270611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Plant Growing Light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782000" y="2506558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Stage Lighting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782000" y="3771192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Architectural Lighting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782000" y="5020901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Outdoor Lighting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782000" y="6270611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200" dirty="0" smtClean="0">
                <a:cs typeface="Calibri" panose="020F0502020204030204" pitchFamily="34" charset="0"/>
              </a:rPr>
              <a:t>Automotive Lighting</a:t>
            </a:r>
            <a:r>
              <a:rPr lang="en-GB" sz="800" spc="-150" dirty="0" smtClean="0">
                <a:cs typeface="Calibri" panose="020F0502020204030204" pitchFamily="34" charset="0"/>
              </a:rPr>
              <a:t> </a:t>
            </a:r>
            <a:r>
              <a:rPr lang="en-GB" sz="1200" dirty="0" smtClean="0">
                <a:cs typeface="Calibri" panose="020F0502020204030204" pitchFamily="34" charset="0"/>
              </a:rPr>
              <a:t>*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2001" y="6629400"/>
            <a:ext cx="36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 smtClean="0"/>
              <a:t>* under AEC-Q101 testing, available in 2015 Q2 </a:t>
            </a:r>
            <a:endParaRPr lang="en-GB" sz="800" dirty="0"/>
          </a:p>
        </p:txBody>
      </p:sp>
      <p:pic>
        <p:nvPicPr>
          <p:cNvPr id="1034" name="Picture 10" descr="http://www.qrcode-monkey.com/temp/qrcodece48b6ad30fe87d23296e1fbe26cbb3f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87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833103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White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3535 white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09600" y="17907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676400" y="17907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4908" y1="17060" x2="90675" y2="56693"/>
                        <a14:foregroundMark x1="64908" y1="13648" x2="92638" y2="265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548" y="628650"/>
            <a:ext cx="2893252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858922"/>
              </p:ext>
            </p:extLst>
          </p:nvPr>
        </p:nvGraphicFramePr>
        <p:xfrm>
          <a:off x="666750" y="2133600"/>
          <a:ext cx="8678344" cy="4284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5"/>
                        </a:rPr>
                        <a:t>N0W10S07P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1500-1900lm, 1~3W, 350/700/1000mA, 75/131/168lm, 3.2V, 120°,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Automotive, CRI 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6"/>
                        </a:rPr>
                        <a:t>N0W10S05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1980-2240K, 1~3W, 350/700/1000mA, 80/140/180lm,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7"/>
                        </a:rPr>
                        <a:t>N0W06S60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2580-3710K, 1~2W, 350mA, 100lm, 3.2V,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8"/>
                        </a:rPr>
                        <a:t>N0W09S09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2725-3045K, 1~3W, 350/700/1000mA, 110/192/247lm,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9"/>
                        </a:rPr>
                        <a:t>N0W09S96ZP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2725-3045K, 1~2W, 350/700mA, 78/131lm,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0"/>
                        </a:rPr>
                        <a:t>N0W06S59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3710-4745K, 1~2W, 350mA, 120lm, 3.2V,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1"/>
                        </a:rPr>
                        <a:t>N0W09S94ZP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3710-4260K, 1~2W, 350/700mA, 90/157lm,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2"/>
                        </a:rPr>
                        <a:t>N0W10S02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3710-4260K, 1~3W, 350/700/1000mA, 130/227/292lm,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3"/>
                        </a:rPr>
                        <a:t>N0W10S03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3710-4260K, 1~3W, 350/700/1000mA, 110/192/247lm,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4"/>
                        </a:rPr>
                        <a:t>N0W06S58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4745-7040K, 1~2W, 350mA, 120lm, 3.2V,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5"/>
                        </a:rPr>
                        <a:t>N0W09S92ZP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4746-5310K, 1~2W, 350/700mA, 90/157lm,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6"/>
                        </a:rPr>
                        <a:t>N0W10S01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4746-5310K, 1~3W, 350/700/1000mA, 130/227/292lm,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7"/>
                        </a:rPr>
                        <a:t>N0W16S69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5310-6020K, 1~3W, 350/700/1000mA, 120/210/270lm, 3.2V,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8"/>
                        </a:rPr>
                        <a:t>N0W09S89ZP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5710-6530K, 1~2W, 350/700mA, 100/175lm,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9"/>
                        </a:rPr>
                        <a:t>N0W09S99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5710-6530K, 1~3W, 350/700/1000mA, 130/227/292lm,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9"/>
                        </a:rPr>
                        <a:t>N0W10S00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5710-6530K, 1~3W, 350/700/1000mA, 120/210/270lm,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20"/>
                        </a:rPr>
                        <a:t>N0W10S06P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5710-8530K, 1~3W, 350/700/1000mA, 130/227/292lm, 3.2V, 120°,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Automotive, CRI 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2050" name="Picture 2" descr="http://www.qrcode-monkey.com/temp/qrcode648a1b48e791d8488caf9d14081c482c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2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FLIP-CHIP SERIES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2889" y1="22222" x2="18667" y2="59556"/>
                        <a14:foregroundMark x1="18667" y1="60889" x2="61333" y2="74222"/>
                        <a14:foregroundMark x1="61333" y1="74222" x2="76889" y2="35111"/>
                        <a14:foregroundMark x1="34222" y1="21333" x2="76444" y2="33778"/>
                        <a14:foregroundMark x1="62222" y1="76444" x2="71111" y2="45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7" y="457200"/>
            <a:ext cx="2300643" cy="2300643"/>
          </a:xfrm>
          <a:prstGeom prst="rect">
            <a:avLst/>
          </a:prstGeom>
        </p:spPr>
      </p:pic>
      <p:sp>
        <p:nvSpPr>
          <p:cNvPr id="23" name="Content Placeholder 2"/>
          <p:cNvSpPr txBox="1">
            <a:spLocks/>
          </p:cNvSpPr>
          <p:nvPr/>
        </p:nvSpPr>
        <p:spPr>
          <a:xfrm>
            <a:off x="609600" y="32331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676400" y="32331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514373"/>
              </p:ext>
            </p:extLst>
          </p:nvPr>
        </p:nvGraphicFramePr>
        <p:xfrm>
          <a:off x="666750" y="3576000"/>
          <a:ext cx="8678344" cy="2520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5"/>
                        </a:rPr>
                        <a:t>N0W10S07P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1500-1900lm, 1~3W, 350/700/1000mA, 75/131/168lm, 3.2V, 120°,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Automotive, CRI 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6"/>
                        </a:rPr>
                        <a:t>N0W10S05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1980-2240K, 1~3W, 350/700/1000mA, 80/140/180lm,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7"/>
                        </a:rPr>
                        <a:t>N0W09S09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2725-3045K, 1~3W, 350/700/1000mA, 110/192/247lm,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8"/>
                        </a:rPr>
                        <a:t>N0W10S02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3710-4260K, 1~3W, 350/700/1000mA, 130/227/292lm,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9"/>
                        </a:rPr>
                        <a:t>N0W10S03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3710-4260K, 1~3W, 350/700/1000mA, 110/192/247lm,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0"/>
                        </a:rPr>
                        <a:t>N0W10S01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4746-5310K, 1~3W, 350/700/1000mA, 130/227/292lm,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1"/>
                        </a:rPr>
                        <a:t>N0W16S69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5310-6020K, 1~3W, 350/700/1000mA, 120/210/270lm, 3.2V,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2"/>
                        </a:rPr>
                        <a:t>N0W09S99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5710-6530K, 1~3W, 350/700/1000mA, 130/227/292lm,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2"/>
                        </a:rPr>
                        <a:t>N0W10S00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5710-6530K, 1~3W, 350/700/1000mA, 120/210/270lm, 3V, 120°,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13"/>
                        </a:rPr>
                        <a:t>N0W10S06P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5710-8530K, 1~3W, 350/700/1000mA, 130/227/292lm, 3.2V, 120°,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Automotive, CRI 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" name="Picture 2" descr="http://www.qrcode-monkey.com/temp/qrcode648a1b48e791d8488caf9d14081c482c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58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2" descr="C:\Documents and Settings\hanmei.li\桌面\2013年畫冊、展品、展示盒\產品圖片\jpg\台灣\hp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807" y="3505200"/>
            <a:ext cx="2861176" cy="307924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Flip-chip Series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50" y="2357005"/>
            <a:ext cx="6025550" cy="1839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609600" y="1981200"/>
            <a:ext cx="2447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Flip-Chip (Wire-Bond Free)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9600" y="4114800"/>
            <a:ext cx="8255000" cy="26670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Higher performance and higher reliability.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Shorter thermal path. Better thermal resistance. 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Phosphor convert process (phosphor-on-die).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Higher driving current. Driving current </a:t>
            </a:r>
            <a:r>
              <a:rPr lang="en-GB" sz="1400" b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upto</a:t>
            </a: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1A.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No shadow of wire. Higher light output.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Eutectic die-bonding process applied.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2" descr="http://www.qrcode-monkey.com/temp/qrcode648a1b48e791d8488caf9d14081c482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17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 cri series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32211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676400" y="32211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45659"/>
              </p:ext>
            </p:extLst>
          </p:nvPr>
        </p:nvGraphicFramePr>
        <p:xfrm>
          <a:off x="666750" y="3564000"/>
          <a:ext cx="8678344" cy="1008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3"/>
                        </a:rPr>
                        <a:t>N0W09S96P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2725-3045K, 1~2W, 350/700mA, 78/131lm,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4"/>
                        </a:rPr>
                        <a:t>N0W09S94P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Natural White, 3710-4260K, 1~2W, 350/700mA, 90/157lm,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5"/>
                        </a:rPr>
                        <a:t>N0W09S92P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4746-5310K, 1~2W, 350/700mA, 90/157lm,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6"/>
                        </a:rPr>
                        <a:t>N0W09S89P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5710-6530K, 1~2W, 350/700mA, 100/175lm, 3.2V, 120°, with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Zeners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CRI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86" y="465900"/>
            <a:ext cx="2366828" cy="2366828"/>
          </a:xfrm>
          <a:prstGeom prst="rect">
            <a:avLst/>
          </a:prstGeom>
        </p:spPr>
      </p:pic>
      <p:sp>
        <p:nvSpPr>
          <p:cNvPr id="14" name="Text Box 192"/>
          <p:cNvSpPr txBox="1">
            <a:spLocks noChangeArrowheads="1"/>
          </p:cNvSpPr>
          <p:nvPr/>
        </p:nvSpPr>
        <p:spPr bwMode="auto">
          <a:xfrm>
            <a:off x="1066800" y="4950024"/>
            <a:ext cx="225985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Warm White</a:t>
            </a:r>
            <a:endParaRPr lang="en-GB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 Box 192"/>
          <p:cNvSpPr txBox="1">
            <a:spLocks noChangeArrowheads="1"/>
          </p:cNvSpPr>
          <p:nvPr/>
        </p:nvSpPr>
        <p:spPr bwMode="auto">
          <a:xfrm>
            <a:off x="3124200" y="4950024"/>
            <a:ext cx="225985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Natural White</a:t>
            </a:r>
            <a:endParaRPr lang="en-GB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Box 192"/>
          <p:cNvSpPr txBox="1">
            <a:spLocks noChangeArrowheads="1"/>
          </p:cNvSpPr>
          <p:nvPr/>
        </p:nvSpPr>
        <p:spPr bwMode="auto">
          <a:xfrm>
            <a:off x="5105400" y="4950024"/>
            <a:ext cx="225985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Cool White</a:t>
            </a:r>
            <a:endParaRPr lang="en-GB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192"/>
          <p:cNvSpPr txBox="1">
            <a:spLocks noChangeArrowheads="1"/>
          </p:cNvSpPr>
          <p:nvPr/>
        </p:nvSpPr>
        <p:spPr bwMode="auto">
          <a:xfrm>
            <a:off x="7086600" y="5965575"/>
            <a:ext cx="10585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CRI=90</a:t>
            </a:r>
            <a:endParaRPr lang="en-GB" sz="1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/>
          <a:stretch/>
        </p:blipFill>
        <p:spPr bwMode="auto">
          <a:xfrm>
            <a:off x="1299527" y="5267325"/>
            <a:ext cx="586262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http://us.auroralighting.com/Images/CRI.aspx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33"/>
          <a:stretch/>
        </p:blipFill>
        <p:spPr bwMode="auto">
          <a:xfrm>
            <a:off x="4364878" y="609600"/>
            <a:ext cx="3618553" cy="13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qrcode-monkey.com/temp/qrcode64718d883d6b442ed0fea7633c3d936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5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6146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AUTOMOTIVE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5122" name="Picture 2" descr="http://www.isave.com.tw/UserUpload/SJ00470/%E5%9C%963_LUXGEN%20U7%20TURBO%20_%E7%A7%91%E6%8A%80%E6%99%B6%E9%91%BD%E9%A0%AD%E7%87%88%E7%B5%84%20%28Custom%29%281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799" y="2362200"/>
            <a:ext cx="4359627" cy="22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609600" y="5410200"/>
            <a:ext cx="9144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P/N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676400" y="5410200"/>
            <a:ext cx="2667000" cy="3429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 sz="2200" b="0" dirty="0" smtClean="0">
                <a:cs typeface="Calibri" panose="020F0502020204030204" pitchFamily="34" charset="0"/>
              </a:rPr>
              <a:t>Product Description</a:t>
            </a:r>
          </a:p>
          <a:p>
            <a:pPr marL="180000" indent="-342900">
              <a:spcBef>
                <a:spcPts val="0"/>
              </a:spcBef>
              <a:buFont typeface="Arial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704240"/>
              </p:ext>
            </p:extLst>
          </p:nvPr>
        </p:nvGraphicFramePr>
        <p:xfrm>
          <a:off x="666750" y="5753100"/>
          <a:ext cx="8678344" cy="50400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1066799"/>
                <a:gridCol w="7611545"/>
              </a:tblGrid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4"/>
                        </a:rPr>
                        <a:t>N0W10S07P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Warm White, 1500-1900lm, 1~3W, 350/700/1000mA, 75/131/168lm, 3.2V, 120°,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Automotive, CRI 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5"/>
                        </a:rPr>
                        <a:t>N0W10S06P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3535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2.0t, Cool White, 5710-8530K, 1~3W, 350/700/1000mA, 130/227/292lm, 3.2V, 120°, </a:t>
                      </a:r>
                      <a:r>
                        <a:rPr lang="en-GB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Automotive, CRI 70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95300" y="1752599"/>
            <a:ext cx="4838700" cy="312420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External / Internal Automotive Application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NiPdAu</a:t>
            </a: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Lead Frame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Flip-Chip (Wire-Bond Free)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Application: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Daytime Running Light (DRL)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Head Lamp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Door Lamp</a:t>
            </a:r>
          </a:p>
          <a:p>
            <a:pPr marL="637200" lvl="1" indent="-34290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Reading Lamp</a:t>
            </a:r>
            <a:endParaRPr lang="en-GB" sz="16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79198" y="762000"/>
            <a:ext cx="3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 smtClean="0"/>
              <a:t>*</a:t>
            </a:r>
            <a:endParaRPr lang="en-GB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4876799" y="4633901"/>
            <a:ext cx="4359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* under AEC-Q101 testing, available in 2015 Q2 </a:t>
            </a:r>
            <a:endParaRPr lang="en-GB" sz="1200" dirty="0"/>
          </a:p>
        </p:txBody>
      </p:sp>
      <p:pic>
        <p:nvPicPr>
          <p:cNvPr id="6146" name="Picture 2" descr="http://www.qrcode-monkey.com/temp/qrcode0726718e83c95f6c95604f8ab4e1ffc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00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00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2022</TotalTime>
  <Words>1729</Words>
  <Application>Microsoft Office PowerPoint</Application>
  <PresentationFormat>A4 Paper (210x297 mm)</PresentationFormat>
  <Paragraphs>308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Essential</vt:lpstr>
      <vt:lpstr> 3535xp 1-3w Ceramic smd</vt:lpstr>
      <vt:lpstr>contents</vt:lpstr>
      <vt:lpstr>Applications</vt:lpstr>
      <vt:lpstr>White</vt:lpstr>
      <vt:lpstr>3535 white</vt:lpstr>
      <vt:lpstr>FLIP-CHIP SERIES</vt:lpstr>
      <vt:lpstr>Flip-chip Series</vt:lpstr>
      <vt:lpstr>High cri series</vt:lpstr>
      <vt:lpstr>AUTOMOTIVE</vt:lpstr>
      <vt:lpstr>Colour </vt:lpstr>
      <vt:lpstr>3535 COLOUR</vt:lpstr>
      <vt:lpstr>PLANT GROWING</vt:lpstr>
      <vt:lpstr>AUTOMOTIVE</vt:lpstr>
      <vt:lpstr>Infrared (ir) </vt:lpstr>
      <vt:lpstr>3535 Infrared (ir)</vt:lpstr>
      <vt:lpstr>Ultraviolet  (UV)</vt:lpstr>
      <vt:lpstr>3535 Ultraviolet (UV)</vt:lpstr>
      <vt:lpstr>Ic driver</vt:lpstr>
      <vt:lpstr>IC Driver</vt:lpstr>
      <vt:lpstr>BRIGHTEK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Isaac Yao</dc:creator>
  <cp:lastModifiedBy>Isaac Yao</cp:lastModifiedBy>
  <cp:revision>73</cp:revision>
  <dcterms:created xsi:type="dcterms:W3CDTF">2006-08-16T00:00:00Z</dcterms:created>
  <dcterms:modified xsi:type="dcterms:W3CDTF">2015-03-17T10:32:23Z</dcterms:modified>
</cp:coreProperties>
</file>